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8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C9EF9-FB17-49FC-9A04-80D5C47A560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51462-ACC7-4AF7-A185-3F7F11B8F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25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2.gif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3.jpeg"/><Relationship Id="rId7" Type="http://schemas.openxmlformats.org/officeDocument/2006/relationships/image" Target="../media/image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.gif"/><Relationship Id="rId4" Type="http://schemas.openxmlformats.org/officeDocument/2006/relationships/image" Target="../media/image24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8892" y="1052736"/>
            <a:ext cx="9321783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Countries and Nationalities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92399"/>
            <a:ext cx="2857499" cy="19002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87636"/>
            <a:ext cx="2857500" cy="1905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71" y="1492299"/>
            <a:ext cx="2381250" cy="15906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56" y="3330077"/>
            <a:ext cx="3696110" cy="19481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4927"/>
            <a:ext cx="2984042" cy="19834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33" y="4714927"/>
            <a:ext cx="3073524" cy="198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1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97"/>
          <a:stretch/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11420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636" y="-1323528"/>
            <a:ext cx="9468546" cy="81815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3688" y="4941168"/>
            <a:ext cx="5616624" cy="17578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</a:t>
            </a:r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63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/>
          <a:lstStyle/>
          <a:p>
            <a:r>
              <a:rPr lang="en-US" dirty="0" smtClean="0"/>
              <a:t>Vocabulary: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073427"/>
          </a:xfrm>
        </p:spPr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en-US" sz="3600" dirty="0" smtClean="0">
                <a:latin typeface="Arial Black" panose="020B0A04020102020204" pitchFamily="34" charset="0"/>
              </a:rPr>
              <a:t>Country-</a:t>
            </a:r>
            <a:r>
              <a:rPr lang="ru-RU" sz="3600" dirty="0" smtClean="0">
                <a:latin typeface="Arial Black" panose="020B0A04020102020204" pitchFamily="34" charset="0"/>
              </a:rPr>
              <a:t>страна</a:t>
            </a:r>
            <a:endParaRPr lang="en-US" sz="3600" dirty="0" smtClean="0">
              <a:latin typeface="Arial Black" panose="020B0A04020102020204" pitchFamily="34" charset="0"/>
            </a:endParaRPr>
          </a:p>
          <a:p>
            <a:pPr marL="36576" indent="0">
              <a:buNone/>
            </a:pPr>
            <a:r>
              <a:rPr lang="en-US" sz="3600" dirty="0" smtClean="0">
                <a:latin typeface="Arial Black" panose="020B0A04020102020204" pitchFamily="34" charset="0"/>
              </a:rPr>
              <a:t>Nationality-</a:t>
            </a:r>
            <a:r>
              <a:rPr lang="ru-RU" sz="3600" dirty="0" smtClean="0">
                <a:latin typeface="Arial Black" panose="020B0A04020102020204" pitchFamily="34" charset="0"/>
              </a:rPr>
              <a:t>национальность</a:t>
            </a:r>
            <a:endParaRPr lang="en-US" sz="3600" dirty="0" smtClean="0">
              <a:latin typeface="Arial Black" panose="020B0A04020102020204" pitchFamily="34" charset="0"/>
            </a:endParaRPr>
          </a:p>
          <a:p>
            <a:pPr marL="36576" indent="0">
              <a:buNone/>
            </a:pPr>
            <a:r>
              <a:rPr lang="en-US" sz="3600" dirty="0" smtClean="0">
                <a:latin typeface="Arial Black" panose="020B0A04020102020204" pitchFamily="34" charset="0"/>
              </a:rPr>
              <a:t>Language-</a:t>
            </a:r>
            <a:r>
              <a:rPr lang="ru-RU" sz="3600" dirty="0" smtClean="0">
                <a:latin typeface="Arial Black" panose="020B0A04020102020204" pitchFamily="34" charset="0"/>
              </a:rPr>
              <a:t>язык</a:t>
            </a:r>
            <a:endParaRPr lang="en-US" sz="3600" dirty="0" smtClean="0">
              <a:latin typeface="Arial Black" panose="020B0A04020102020204" pitchFamily="34" charset="0"/>
            </a:endParaRPr>
          </a:p>
          <a:p>
            <a:pPr marL="36576" indent="0">
              <a:buNone/>
            </a:pPr>
            <a:r>
              <a:rPr lang="en-US" sz="3600" dirty="0" smtClean="0">
                <a:latin typeface="Arial Black" panose="020B0A04020102020204" pitchFamily="34" charset="0"/>
              </a:rPr>
              <a:t>Capital-</a:t>
            </a:r>
            <a:r>
              <a:rPr lang="ru-RU" sz="3600" dirty="0" smtClean="0">
                <a:latin typeface="Arial Black" panose="020B0A04020102020204" pitchFamily="34" charset="0"/>
              </a:rPr>
              <a:t>столица</a:t>
            </a:r>
            <a:endParaRPr lang="en-US" sz="3600" dirty="0" smtClean="0">
              <a:latin typeface="Arial Black" panose="020B0A04020102020204" pitchFamily="34" charset="0"/>
            </a:endParaRPr>
          </a:p>
          <a:p>
            <a:pPr marL="36576" indent="0">
              <a:buNone/>
            </a:pPr>
            <a:r>
              <a:rPr lang="en-US" sz="3600" dirty="0" smtClean="0">
                <a:latin typeface="Arial Black" panose="020B0A04020102020204" pitchFamily="34" charset="0"/>
              </a:rPr>
              <a:t>What nationality are you?</a:t>
            </a:r>
            <a:r>
              <a:rPr lang="ru-RU" sz="3600" dirty="0" smtClean="0">
                <a:latin typeface="Arial Black" panose="020B0A04020102020204" pitchFamily="34" charset="0"/>
              </a:rPr>
              <a:t>-Какой вы национальности?</a:t>
            </a:r>
            <a:endParaRPr lang="en-US" sz="3600" dirty="0" smtClean="0">
              <a:latin typeface="Arial Black" panose="020B0A04020102020204" pitchFamily="34" charset="0"/>
            </a:endParaRPr>
          </a:p>
          <a:p>
            <a:pPr marL="36576" indent="0">
              <a:buNone/>
            </a:pPr>
            <a:r>
              <a:rPr lang="en-US" sz="3600" dirty="0" smtClean="0">
                <a:latin typeface="Arial Black" panose="020B0A04020102020204" pitchFamily="34" charset="0"/>
              </a:rPr>
              <a:t>What language do you speak?</a:t>
            </a:r>
            <a:r>
              <a:rPr lang="ru-RU" sz="3600" dirty="0" smtClean="0">
                <a:latin typeface="Arial Black" panose="020B0A04020102020204" pitchFamily="34" charset="0"/>
              </a:rPr>
              <a:t>-На каком языке вы говорите?</a:t>
            </a:r>
            <a:endParaRPr lang="en-US" sz="3600" dirty="0" smtClean="0">
              <a:latin typeface="Arial Black" panose="020B0A04020102020204" pitchFamily="34" charset="0"/>
            </a:endParaRP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59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Meet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 and Nationalities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1572" y="980728"/>
            <a:ext cx="33123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Countries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980728"/>
            <a:ext cx="33123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Nationalities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000" y="2087640"/>
            <a:ext cx="42484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America - </a:t>
            </a:r>
            <a:r>
              <a:rPr lang="ru-RU" sz="2800" dirty="0" smtClean="0"/>
              <a:t>Америка 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Canada -</a:t>
            </a:r>
            <a:r>
              <a:rPr lang="ru-RU" sz="2800" dirty="0" smtClean="0"/>
              <a:t> Канада</a:t>
            </a:r>
            <a:endParaRPr lang="en-US" sz="2800" dirty="0" smtClean="0"/>
          </a:p>
          <a:p>
            <a:r>
              <a:rPr lang="en-US" sz="2800" dirty="0" smtClean="0"/>
              <a:t>Australia -</a:t>
            </a:r>
            <a:r>
              <a:rPr lang="ru-RU" sz="2800" dirty="0" smtClean="0"/>
              <a:t> Австралия</a:t>
            </a:r>
            <a:endParaRPr lang="en-US" sz="2800" dirty="0" smtClean="0"/>
          </a:p>
          <a:p>
            <a:r>
              <a:rPr lang="en-US" sz="2800" dirty="0" smtClean="0"/>
              <a:t>Italy -</a:t>
            </a:r>
            <a:r>
              <a:rPr lang="ru-RU" sz="2800" dirty="0" smtClean="0"/>
              <a:t> Италия</a:t>
            </a:r>
            <a:endParaRPr lang="en-US" sz="2800" dirty="0" smtClean="0"/>
          </a:p>
          <a:p>
            <a:r>
              <a:rPr lang="en-US" sz="2800" dirty="0" smtClean="0"/>
              <a:t>France </a:t>
            </a:r>
            <a:r>
              <a:rPr lang="ru-RU" sz="2800" dirty="0" smtClean="0"/>
              <a:t>- Франция</a:t>
            </a:r>
            <a:endParaRPr lang="en-US" sz="2800" dirty="0" smtClean="0"/>
          </a:p>
          <a:p>
            <a:r>
              <a:rPr lang="en-US" sz="2800" dirty="0" smtClean="0"/>
              <a:t>Japan -</a:t>
            </a:r>
            <a:r>
              <a:rPr lang="ru-RU" sz="2800" dirty="0" smtClean="0"/>
              <a:t> Япония</a:t>
            </a:r>
            <a:endParaRPr lang="en-US" sz="2800" dirty="0" smtClean="0"/>
          </a:p>
          <a:p>
            <a:r>
              <a:rPr lang="en-US" sz="2800" dirty="0" smtClean="0"/>
              <a:t>Britain </a:t>
            </a:r>
            <a:r>
              <a:rPr lang="en-US" sz="2800" dirty="0" smtClean="0"/>
              <a:t>–</a:t>
            </a:r>
            <a:r>
              <a:rPr lang="ru-RU" sz="2800" dirty="0" smtClean="0"/>
              <a:t> Британия</a:t>
            </a:r>
            <a:endParaRPr lang="en-US" sz="2800" dirty="0" smtClean="0"/>
          </a:p>
          <a:p>
            <a:r>
              <a:rPr lang="en-US" sz="2800" dirty="0" smtClean="0"/>
              <a:t>Kazakhstan-</a:t>
            </a:r>
            <a:r>
              <a:rPr lang="ru-RU" sz="2800" dirty="0" smtClean="0"/>
              <a:t>Казахстан</a:t>
            </a:r>
            <a:endParaRPr lang="en-US" sz="2800" dirty="0" smtClean="0"/>
          </a:p>
          <a:p>
            <a:r>
              <a:rPr lang="en-US" sz="2800" dirty="0" smtClean="0"/>
              <a:t>Russia- </a:t>
            </a:r>
            <a:r>
              <a:rPr lang="ru-RU" sz="2800" dirty="0" smtClean="0"/>
              <a:t>Россия</a:t>
            </a:r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824028" y="2095665"/>
            <a:ext cx="42124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American – </a:t>
            </a:r>
            <a:r>
              <a:rPr lang="ru-RU" sz="2800" dirty="0" smtClean="0"/>
              <a:t>Американец</a:t>
            </a:r>
          </a:p>
          <a:p>
            <a:r>
              <a:rPr lang="en-US" sz="2800" dirty="0"/>
              <a:t>Canadian </a:t>
            </a:r>
            <a:r>
              <a:rPr lang="en-US" sz="2800" dirty="0" smtClean="0"/>
              <a:t>–</a:t>
            </a:r>
            <a:r>
              <a:rPr lang="ru-RU" sz="2800" dirty="0" smtClean="0"/>
              <a:t> Канадец</a:t>
            </a:r>
          </a:p>
          <a:p>
            <a:r>
              <a:rPr lang="en-US" sz="2800" dirty="0"/>
              <a:t>Australian –</a:t>
            </a:r>
            <a:r>
              <a:rPr lang="ru-RU" sz="2800" dirty="0"/>
              <a:t> Австралиец</a:t>
            </a:r>
            <a:r>
              <a:rPr lang="en-US" sz="2800" dirty="0"/>
              <a:t>  </a:t>
            </a:r>
          </a:p>
          <a:p>
            <a:r>
              <a:rPr lang="en-US" sz="2800" dirty="0"/>
              <a:t>Italian - </a:t>
            </a:r>
            <a:r>
              <a:rPr lang="ru-RU" sz="2800" dirty="0"/>
              <a:t>Итальянец</a:t>
            </a:r>
            <a:endParaRPr lang="en-US" sz="2800" dirty="0"/>
          </a:p>
          <a:p>
            <a:r>
              <a:rPr lang="en-US" sz="2800" dirty="0" smtClean="0"/>
              <a:t>French – </a:t>
            </a:r>
            <a:r>
              <a:rPr lang="ru-RU" sz="2800" dirty="0" smtClean="0"/>
              <a:t>Француз</a:t>
            </a:r>
          </a:p>
          <a:p>
            <a:r>
              <a:rPr lang="en-US" sz="2800" dirty="0"/>
              <a:t>Japanese – </a:t>
            </a:r>
            <a:r>
              <a:rPr lang="ru-RU" sz="2800" dirty="0"/>
              <a:t>Японец</a:t>
            </a:r>
            <a:endParaRPr lang="en-US" sz="2800" dirty="0"/>
          </a:p>
          <a:p>
            <a:r>
              <a:rPr lang="en-US" sz="2800" dirty="0"/>
              <a:t>British – </a:t>
            </a:r>
            <a:r>
              <a:rPr lang="ru-RU" sz="2800" dirty="0"/>
              <a:t>Британец</a:t>
            </a:r>
            <a:endParaRPr lang="en-US" sz="2800" dirty="0"/>
          </a:p>
          <a:p>
            <a:r>
              <a:rPr lang="en-US" sz="2800" dirty="0" smtClean="0"/>
              <a:t>Kazakh-</a:t>
            </a:r>
            <a:r>
              <a:rPr lang="ru-RU" sz="2800" dirty="0"/>
              <a:t>К</a:t>
            </a:r>
            <a:r>
              <a:rPr lang="ru-RU" sz="2800" dirty="0" smtClean="0"/>
              <a:t>азах</a:t>
            </a:r>
          </a:p>
          <a:p>
            <a:r>
              <a:rPr lang="en-US" sz="2800" dirty="0" smtClean="0"/>
              <a:t>Russian-</a:t>
            </a:r>
            <a:r>
              <a:rPr lang="ru-RU" sz="2800" dirty="0"/>
              <a:t>Р</a:t>
            </a:r>
            <a:r>
              <a:rPr lang="ru-RU" sz="2800" dirty="0" smtClean="0"/>
              <a:t>усский</a:t>
            </a:r>
            <a:endParaRPr lang="ru-RU" sz="2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16016" y="2087640"/>
            <a:ext cx="0" cy="3547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6" y="3067489"/>
            <a:ext cx="502740" cy="3351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6" y="3951225"/>
            <a:ext cx="469540" cy="3136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0" y="4823309"/>
            <a:ext cx="475280" cy="3160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6" y="2204864"/>
            <a:ext cx="610124" cy="3215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6" y="2651240"/>
            <a:ext cx="541377" cy="2706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0" y="3575000"/>
            <a:ext cx="398394" cy="2727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3" y="4305388"/>
            <a:ext cx="656507" cy="4385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930" y="5212343"/>
            <a:ext cx="588405" cy="353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6" y="5646674"/>
            <a:ext cx="664809" cy="4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653"/>
            <a:ext cx="7467600" cy="886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Flags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Countries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9" y="908720"/>
            <a:ext cx="1008112" cy="670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1637247"/>
            <a:ext cx="1073274" cy="5676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9" y="3140969"/>
            <a:ext cx="1063583" cy="694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4" y="3933056"/>
            <a:ext cx="1053894" cy="704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2" y="4692352"/>
            <a:ext cx="1021296" cy="680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6" y="5439404"/>
            <a:ext cx="978446" cy="6698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3" y="6172212"/>
            <a:ext cx="1025860" cy="51293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1421" y="908720"/>
            <a:ext cx="49685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Britain</a:t>
            </a:r>
            <a:endParaRPr lang="ru-RU" sz="28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91421" y="1637247"/>
            <a:ext cx="4968552" cy="567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France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1421" y="2420888"/>
            <a:ext cx="4968552" cy="637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Kazakhstan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1421" y="3212976"/>
            <a:ext cx="49685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America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1421" y="3933057"/>
            <a:ext cx="49685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Japan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1421" y="4692352"/>
            <a:ext cx="4968552" cy="608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Australia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1421" y="5439404"/>
            <a:ext cx="4968552" cy="592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Italy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1421" y="6172212"/>
            <a:ext cx="4968552" cy="569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Canada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0" y="2349414"/>
            <a:ext cx="1095072" cy="65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3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Language: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3999" cy="5949280"/>
          </a:xfrm>
        </p:spPr>
      </p:pic>
    </p:spTree>
    <p:extLst>
      <p:ext uri="{BB962C8B-B14F-4D97-AF65-F5344CB8AC3E}">
        <p14:creationId xmlns:p14="http://schemas.microsoft.com/office/powerpoint/2010/main" val="115429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6359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they from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Nationality are they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1" y="1902774"/>
            <a:ext cx="1584176" cy="1536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27650"/>
            <a:ext cx="1953238" cy="1286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2" y="3784683"/>
            <a:ext cx="1498604" cy="19981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47" y="4041068"/>
            <a:ext cx="1944216" cy="129614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283968" y="1556792"/>
            <a:ext cx="0" cy="4968552"/>
          </a:xfrm>
          <a:prstGeom prst="line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12" y="3064801"/>
            <a:ext cx="1373498" cy="13808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140968"/>
            <a:ext cx="1850701" cy="12307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12" y="4759418"/>
            <a:ext cx="1373498" cy="17659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851073"/>
            <a:ext cx="2381250" cy="1590675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283968" y="2924944"/>
            <a:ext cx="446449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83968" y="4581128"/>
            <a:ext cx="446449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46621" y="3573016"/>
            <a:ext cx="393734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9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573" y="188640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1) </a:t>
            </a:r>
            <a:r>
              <a:rPr lang="en-US" sz="2400" dirty="0" smtClean="0"/>
              <a:t>Keanu Reeves is from America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7288" y="765381"/>
            <a:ext cx="41764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He is American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484784"/>
            <a:ext cx="4377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2) Mel Gibson is from Australia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32918" y="2060848"/>
            <a:ext cx="41764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He is Australian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4293096"/>
            <a:ext cx="321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) </a:t>
            </a:r>
            <a:r>
              <a:rPr lang="en-US" sz="2400" dirty="0" smtClean="0"/>
              <a:t>Sting is from Britain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32918" y="4905622"/>
            <a:ext cx="417083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He is British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4" y="5764614"/>
            <a:ext cx="5062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) </a:t>
            </a:r>
            <a:r>
              <a:rPr lang="en-US" sz="2400" dirty="0" smtClean="0"/>
              <a:t>Gerard Depardieu is from France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32918" y="6237312"/>
            <a:ext cx="417083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He is French</a:t>
            </a:r>
            <a:endParaRPr lang="ru-RU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your story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19199"/>
            <a:ext cx="2664296" cy="4964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1660942"/>
            <a:ext cx="568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What is her name</a:t>
            </a:r>
            <a:r>
              <a:rPr lang="ru-RU" sz="3200" b="1" dirty="0"/>
              <a:t>?</a:t>
            </a:r>
            <a:endParaRPr lang="en-US" sz="3200" b="1" dirty="0" smtClean="0"/>
          </a:p>
          <a:p>
            <a:pPr>
              <a:lnSpc>
                <a:spcPct val="150000"/>
              </a:lnSpc>
            </a:pPr>
            <a:r>
              <a:rPr lang="en-US" sz="3200" b="1" dirty="0" smtClean="0"/>
              <a:t>How old is she</a:t>
            </a:r>
            <a:r>
              <a:rPr lang="ru-RU" sz="3200" b="1" dirty="0" smtClean="0"/>
              <a:t>?</a:t>
            </a:r>
            <a:endParaRPr lang="en-US" sz="3200" b="1" dirty="0" smtClean="0"/>
          </a:p>
          <a:p>
            <a:pPr>
              <a:lnSpc>
                <a:spcPct val="150000"/>
              </a:lnSpc>
            </a:pPr>
            <a:r>
              <a:rPr lang="en-US" sz="3200" b="1" dirty="0" smtClean="0"/>
              <a:t>Where is she from</a:t>
            </a:r>
            <a:r>
              <a:rPr lang="ru-RU" sz="3200" b="1" dirty="0" smtClean="0"/>
              <a:t>?</a:t>
            </a:r>
            <a:endParaRPr lang="en-US" sz="3200" b="1" dirty="0" smtClean="0"/>
          </a:p>
          <a:p>
            <a:pPr>
              <a:lnSpc>
                <a:spcPct val="150000"/>
              </a:lnSpc>
            </a:pPr>
            <a:r>
              <a:rPr lang="en-US" sz="3200" b="1" dirty="0" smtClean="0"/>
              <a:t>What nationality is she</a:t>
            </a:r>
            <a:r>
              <a:rPr lang="ru-RU" sz="3200" b="1" dirty="0" smtClean="0"/>
              <a:t>?</a:t>
            </a:r>
            <a:endParaRPr lang="en-US" sz="3200" b="1" dirty="0" smtClean="0"/>
          </a:p>
          <a:p>
            <a:pPr>
              <a:lnSpc>
                <a:spcPct val="150000"/>
              </a:lnSpc>
            </a:pPr>
            <a:r>
              <a:rPr lang="en-US" sz="3200" b="1" dirty="0" smtClean="0"/>
              <a:t>What language does she speak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011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210</TotalTime>
  <Words>190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Franklin Gothic Book</vt:lpstr>
      <vt:lpstr>Wingdings 2</vt:lpstr>
      <vt:lpstr>Техническая</vt:lpstr>
      <vt:lpstr>Презентация PowerPoint</vt:lpstr>
      <vt:lpstr>Vocabulary:</vt:lpstr>
      <vt:lpstr>       Meet Countries and Nationalities</vt:lpstr>
      <vt:lpstr>Flags and Countries</vt:lpstr>
      <vt:lpstr>Language:</vt:lpstr>
      <vt:lpstr> </vt:lpstr>
      <vt:lpstr>Where are they from? What Nationality are they?</vt:lpstr>
      <vt:lpstr>Презентация PowerPoint</vt:lpstr>
      <vt:lpstr>Write your story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 Степ</dc:creator>
  <cp:lastModifiedBy>Пользователь</cp:lastModifiedBy>
  <cp:revision>19</cp:revision>
  <dcterms:created xsi:type="dcterms:W3CDTF">2016-10-17T17:29:01Z</dcterms:created>
  <dcterms:modified xsi:type="dcterms:W3CDTF">2021-02-19T06:23:35Z</dcterms:modified>
</cp:coreProperties>
</file>