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7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CC00"/>
    <a:srgbClr val="1966B3"/>
    <a:srgbClr val="DDDDDD"/>
    <a:srgbClr val="C1D1D3"/>
    <a:srgbClr val="5AABCC"/>
    <a:srgbClr val="BD9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0" name="Rectangle 78"/>
          <p:cNvSpPr>
            <a:spLocks noChangeArrowheads="1"/>
          </p:cNvSpPr>
          <p:nvPr/>
        </p:nvSpPr>
        <p:spPr bwMode="gray">
          <a:xfrm rot="5400000">
            <a:off x="7904162" y="1163638"/>
            <a:ext cx="2098675" cy="381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54510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057400"/>
            <a:ext cx="5791200" cy="1698625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en-US" alt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990975"/>
            <a:ext cx="5791200" cy="4572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800" b="1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en-US" altLang="ru-RU" noProof="0" smtClean="0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gray">
          <a:xfrm>
            <a:off x="3886200" y="5715000"/>
            <a:ext cx="1612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ru-RU" sz="2800" b="1">
                <a:latin typeface="Verdana" panose="020B0604030504040204" pitchFamily="34" charset="0"/>
              </a:rPr>
              <a:t>LOGO</a:t>
            </a:r>
          </a:p>
        </p:txBody>
      </p:sp>
      <p:grpSp>
        <p:nvGrpSpPr>
          <p:cNvPr id="3103" name="Group 31"/>
          <p:cNvGrpSpPr>
            <a:grpSpLocks/>
          </p:cNvGrpSpPr>
          <p:nvPr/>
        </p:nvGrpSpPr>
        <p:grpSpPr bwMode="auto">
          <a:xfrm rot="421294">
            <a:off x="971550" y="692150"/>
            <a:ext cx="1871663" cy="1944688"/>
            <a:chOff x="521" y="482"/>
            <a:chExt cx="1134" cy="1142"/>
          </a:xfrm>
        </p:grpSpPr>
        <p:sp>
          <p:nvSpPr>
            <p:cNvPr id="3104" name="Oval 32"/>
            <p:cNvSpPr>
              <a:spLocks noChangeArrowheads="1"/>
            </p:cNvSpPr>
            <p:nvPr userDrawn="1"/>
          </p:nvSpPr>
          <p:spPr bwMode="gray">
            <a:xfrm rot="-128649">
              <a:off x="851" y="811"/>
              <a:ext cx="479" cy="494"/>
            </a:xfrm>
            <a:prstGeom prst="ellipse">
              <a:avLst/>
            </a:pr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105" name="Group 33"/>
            <p:cNvGrpSpPr>
              <a:grpSpLocks/>
            </p:cNvGrpSpPr>
            <p:nvPr userDrawn="1"/>
          </p:nvGrpSpPr>
          <p:grpSpPr bwMode="auto">
            <a:xfrm rot="56277">
              <a:off x="1311" y="1224"/>
              <a:ext cx="266" cy="218"/>
              <a:chOff x="3452" y="878"/>
              <a:chExt cx="402" cy="342"/>
            </a:xfrm>
          </p:grpSpPr>
          <p:sp>
            <p:nvSpPr>
              <p:cNvPr id="3106" name="Oval 34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07" name="Oval 35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08" name="Oval 36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09" name="Group 37"/>
            <p:cNvGrpSpPr>
              <a:grpSpLocks/>
            </p:cNvGrpSpPr>
            <p:nvPr userDrawn="1"/>
          </p:nvGrpSpPr>
          <p:grpSpPr bwMode="auto">
            <a:xfrm rot="-23983151">
              <a:off x="1390" y="942"/>
              <a:ext cx="265" cy="219"/>
              <a:chOff x="3452" y="878"/>
              <a:chExt cx="402" cy="342"/>
            </a:xfrm>
          </p:grpSpPr>
          <p:sp>
            <p:nvSpPr>
              <p:cNvPr id="3110" name="Oval 38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11" name="Oval 39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12" name="Oval 40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13" name="Group 41"/>
            <p:cNvGrpSpPr>
              <a:grpSpLocks/>
            </p:cNvGrpSpPr>
            <p:nvPr userDrawn="1"/>
          </p:nvGrpSpPr>
          <p:grpSpPr bwMode="auto">
            <a:xfrm rot="-4925197">
              <a:off x="1293" y="630"/>
              <a:ext cx="257" cy="226"/>
              <a:chOff x="3452" y="878"/>
              <a:chExt cx="402" cy="342"/>
            </a:xfrm>
          </p:grpSpPr>
          <p:sp>
            <p:nvSpPr>
              <p:cNvPr id="3114" name="Oval 42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15" name="Oval 43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16" name="Oval 44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17" name="Group 45"/>
            <p:cNvGrpSpPr>
              <a:grpSpLocks/>
            </p:cNvGrpSpPr>
            <p:nvPr userDrawn="1"/>
          </p:nvGrpSpPr>
          <p:grpSpPr bwMode="auto">
            <a:xfrm rot="3149186">
              <a:off x="985" y="1383"/>
              <a:ext cx="257" cy="226"/>
              <a:chOff x="3452" y="878"/>
              <a:chExt cx="402" cy="342"/>
            </a:xfrm>
          </p:grpSpPr>
          <p:sp>
            <p:nvSpPr>
              <p:cNvPr id="3118" name="Oval 46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19" name="Oval 47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0" name="Oval 48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21" name="Group 49"/>
            <p:cNvGrpSpPr>
              <a:grpSpLocks/>
            </p:cNvGrpSpPr>
            <p:nvPr userDrawn="1"/>
          </p:nvGrpSpPr>
          <p:grpSpPr bwMode="auto">
            <a:xfrm rot="-29276986">
              <a:off x="966" y="498"/>
              <a:ext cx="257" cy="226"/>
              <a:chOff x="3452" y="878"/>
              <a:chExt cx="402" cy="342"/>
            </a:xfrm>
          </p:grpSpPr>
          <p:sp>
            <p:nvSpPr>
              <p:cNvPr id="3122" name="Oval 50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3" name="Oval 51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4" name="Oval 52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25" name="Group 53"/>
            <p:cNvGrpSpPr>
              <a:grpSpLocks/>
            </p:cNvGrpSpPr>
            <p:nvPr userDrawn="1"/>
          </p:nvGrpSpPr>
          <p:grpSpPr bwMode="auto">
            <a:xfrm rot="-10348150">
              <a:off x="628" y="649"/>
              <a:ext cx="266" cy="219"/>
              <a:chOff x="3452" y="878"/>
              <a:chExt cx="402" cy="342"/>
            </a:xfrm>
          </p:grpSpPr>
          <p:sp>
            <p:nvSpPr>
              <p:cNvPr id="3126" name="Oval 54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7" name="Oval 55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8" name="Oval 56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29" name="Group 57"/>
            <p:cNvGrpSpPr>
              <a:grpSpLocks/>
            </p:cNvGrpSpPr>
            <p:nvPr userDrawn="1"/>
          </p:nvGrpSpPr>
          <p:grpSpPr bwMode="auto">
            <a:xfrm rot="-34593241">
              <a:off x="521" y="973"/>
              <a:ext cx="265" cy="218"/>
              <a:chOff x="3452" y="878"/>
              <a:chExt cx="402" cy="342"/>
            </a:xfrm>
          </p:grpSpPr>
          <p:sp>
            <p:nvSpPr>
              <p:cNvPr id="3130" name="Oval 58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31" name="Oval 59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32" name="Oval 60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33" name="Group 61"/>
            <p:cNvGrpSpPr>
              <a:grpSpLocks/>
            </p:cNvGrpSpPr>
            <p:nvPr userDrawn="1"/>
          </p:nvGrpSpPr>
          <p:grpSpPr bwMode="auto">
            <a:xfrm rot="-15320246">
              <a:off x="654" y="1263"/>
              <a:ext cx="257" cy="226"/>
              <a:chOff x="3452" y="878"/>
              <a:chExt cx="402" cy="342"/>
            </a:xfrm>
          </p:grpSpPr>
          <p:sp>
            <p:nvSpPr>
              <p:cNvPr id="3134" name="Oval 62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35" name="Oval 63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36" name="Oval 64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137" name="Rectangle 65"/>
          <p:cNvSpPr>
            <a:spLocks noChangeArrowheads="1"/>
          </p:cNvSpPr>
          <p:nvPr/>
        </p:nvSpPr>
        <p:spPr bwMode="gray">
          <a:xfrm>
            <a:off x="457200" y="0"/>
            <a:ext cx="7620000" cy="3048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2431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38" name="Rectangle 66"/>
          <p:cNvSpPr>
            <a:spLocks noChangeArrowheads="1"/>
          </p:cNvSpPr>
          <p:nvPr/>
        </p:nvSpPr>
        <p:spPr bwMode="gray">
          <a:xfrm>
            <a:off x="6664325" y="-7938"/>
            <a:ext cx="2098675" cy="31273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40" name="Rectangle 68"/>
          <p:cNvSpPr>
            <a:spLocks noChangeArrowheads="1"/>
          </p:cNvSpPr>
          <p:nvPr/>
        </p:nvSpPr>
        <p:spPr bwMode="gray">
          <a:xfrm rot="10800000">
            <a:off x="2549525" y="6553200"/>
            <a:ext cx="6230938" cy="3175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41" name="Rectangle 69"/>
          <p:cNvSpPr>
            <a:spLocks noChangeArrowheads="1"/>
          </p:cNvSpPr>
          <p:nvPr/>
        </p:nvSpPr>
        <p:spPr bwMode="gray">
          <a:xfrm>
            <a:off x="8763000" y="-7938"/>
            <a:ext cx="381000" cy="314326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2431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42" name="Rectangle 70"/>
          <p:cNvSpPr>
            <a:spLocks noChangeArrowheads="1"/>
          </p:cNvSpPr>
          <p:nvPr/>
        </p:nvSpPr>
        <p:spPr bwMode="gray">
          <a:xfrm>
            <a:off x="457200" y="6554788"/>
            <a:ext cx="2098675" cy="3175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36471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43" name="Rectangle 71"/>
          <p:cNvSpPr>
            <a:spLocks noChangeArrowheads="1"/>
          </p:cNvSpPr>
          <p:nvPr/>
        </p:nvSpPr>
        <p:spPr bwMode="gray">
          <a:xfrm>
            <a:off x="0" y="6553200"/>
            <a:ext cx="457200" cy="31908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44" name="Rectangle 72"/>
          <p:cNvSpPr>
            <a:spLocks noChangeArrowheads="1"/>
          </p:cNvSpPr>
          <p:nvPr/>
        </p:nvSpPr>
        <p:spPr bwMode="gray">
          <a:xfrm>
            <a:off x="0" y="0"/>
            <a:ext cx="457200" cy="304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45" name="Rectangle 73"/>
          <p:cNvSpPr>
            <a:spLocks noChangeArrowheads="1"/>
          </p:cNvSpPr>
          <p:nvPr/>
        </p:nvSpPr>
        <p:spPr bwMode="gray">
          <a:xfrm rot="5400000">
            <a:off x="-2213769" y="2510631"/>
            <a:ext cx="4876800" cy="46513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46" name="Rectangle 74"/>
          <p:cNvSpPr>
            <a:spLocks noChangeArrowheads="1"/>
          </p:cNvSpPr>
          <p:nvPr/>
        </p:nvSpPr>
        <p:spPr bwMode="gray">
          <a:xfrm rot="5400000">
            <a:off x="-575469" y="5520531"/>
            <a:ext cx="1600200" cy="46513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57647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47" name="Rectangle 75"/>
          <p:cNvSpPr>
            <a:spLocks noChangeArrowheads="1"/>
          </p:cNvSpPr>
          <p:nvPr/>
        </p:nvSpPr>
        <p:spPr bwMode="ltGray">
          <a:xfrm>
            <a:off x="8769350" y="6538913"/>
            <a:ext cx="374650" cy="3270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882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48" name="Rectangle 76"/>
          <p:cNvSpPr>
            <a:spLocks noChangeArrowheads="1"/>
          </p:cNvSpPr>
          <p:nvPr/>
        </p:nvSpPr>
        <p:spPr bwMode="gray">
          <a:xfrm rot="5400000">
            <a:off x="6557962" y="3967163"/>
            <a:ext cx="4791075" cy="381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57647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49" name="Rectangle 77"/>
          <p:cNvSpPr>
            <a:spLocks noChangeArrowheads="1"/>
          </p:cNvSpPr>
          <p:nvPr/>
        </p:nvSpPr>
        <p:spPr bwMode="gray">
          <a:xfrm>
            <a:off x="8763000" y="1752600"/>
            <a:ext cx="381000" cy="1524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2549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52" name="Line 80"/>
          <p:cNvSpPr>
            <a:spLocks noChangeShapeType="1"/>
          </p:cNvSpPr>
          <p:nvPr/>
        </p:nvSpPr>
        <p:spPr bwMode="auto">
          <a:xfrm>
            <a:off x="0" y="304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54" name="Line 82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55" name="Line 83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56" name="Line 84"/>
          <p:cNvSpPr>
            <a:spLocks noChangeShapeType="1"/>
          </p:cNvSpPr>
          <p:nvPr/>
        </p:nvSpPr>
        <p:spPr bwMode="auto">
          <a:xfrm flipH="1">
            <a:off x="0" y="4953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57" name="Line 85"/>
          <p:cNvSpPr>
            <a:spLocks noChangeShapeType="1"/>
          </p:cNvSpPr>
          <p:nvPr/>
        </p:nvSpPr>
        <p:spPr bwMode="auto">
          <a:xfrm>
            <a:off x="8763000" y="1752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58" name="Line 86"/>
          <p:cNvSpPr>
            <a:spLocks noChangeShapeType="1"/>
          </p:cNvSpPr>
          <p:nvPr/>
        </p:nvSpPr>
        <p:spPr bwMode="auto">
          <a:xfrm>
            <a:off x="8763000" y="190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59" name="Line 87"/>
          <p:cNvSpPr>
            <a:spLocks noChangeShapeType="1"/>
          </p:cNvSpPr>
          <p:nvPr/>
        </p:nvSpPr>
        <p:spPr bwMode="auto">
          <a:xfrm>
            <a:off x="2543175" y="6553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60" name="Line 88"/>
          <p:cNvSpPr>
            <a:spLocks noChangeShapeType="1"/>
          </p:cNvSpPr>
          <p:nvPr/>
        </p:nvSpPr>
        <p:spPr bwMode="auto">
          <a:xfrm flipV="1">
            <a:off x="6672263" y="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43C227-5A60-4DD2-B581-E2A009821CE5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329337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7813" y="122238"/>
            <a:ext cx="2005012" cy="6027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22238"/>
            <a:ext cx="5865813" cy="6027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D96C45-B875-4201-9327-081063C15629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543623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22238"/>
            <a:ext cx="67056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228725"/>
            <a:ext cx="8023225" cy="492125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ru-RU"/>
              <a:t>Company 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3429000" y="6338888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AD657BC1-B303-4FDF-9AE5-6DBD0726E735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3246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197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DAC102-523B-4C01-B87B-FCF76B9B2B2D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942183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DA019A-A2B0-4104-9306-2172E88B22B3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793791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228725"/>
            <a:ext cx="3935413" cy="49212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97413" y="1228725"/>
            <a:ext cx="3935412" cy="49212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DAEFDF-C2CD-49D5-8A49-89A151FCA6D8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683211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 Logo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9B5C9D-EF3F-436F-B6EF-DEFA368FD958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436821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 Logo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1BCFA1-F8F7-4F44-9045-5879CF812B59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55233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 Logo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19929B-5EFB-4C0B-B217-BAE6C53B367D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93144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E06D39-6B58-4D15-B617-57FF7EED1228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550464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206EDD-4035-4154-9ADE-2D41C780835A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3491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Rectangle 69"/>
          <p:cNvSpPr>
            <a:spLocks noChangeArrowheads="1"/>
          </p:cNvSpPr>
          <p:nvPr/>
        </p:nvSpPr>
        <p:spPr bwMode="gray">
          <a:xfrm>
            <a:off x="457200" y="0"/>
            <a:ext cx="8477250" cy="76835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9600" y="1228725"/>
            <a:ext cx="8023225" cy="492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791200" y="6248400"/>
            <a:ext cx="28956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r>
              <a:rPr lang="en-US" altLang="ru-RU"/>
              <a:t>Company 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429000" y="6338888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AED324-DB5A-47A2-8663-D2C8EC0AC009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0" y="0"/>
            <a:ext cx="457200" cy="76835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0" y="762000"/>
            <a:ext cx="457200" cy="152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0" y="914400"/>
            <a:ext cx="457200" cy="4191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42353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gray">
          <a:xfrm>
            <a:off x="0" y="5105400"/>
            <a:ext cx="457200" cy="154463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42353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gray">
          <a:xfrm>
            <a:off x="0" y="6656388"/>
            <a:ext cx="457200" cy="2095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gray">
          <a:xfrm>
            <a:off x="457200" y="6650038"/>
            <a:ext cx="1304925" cy="2159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gray">
          <a:xfrm>
            <a:off x="1752600" y="6650038"/>
            <a:ext cx="7391400" cy="21590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5451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gray">
          <a:xfrm>
            <a:off x="8777288" y="6656388"/>
            <a:ext cx="366712" cy="2095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4706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gray">
          <a:xfrm>
            <a:off x="8769350" y="6019800"/>
            <a:ext cx="374650" cy="64293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gray">
          <a:xfrm>
            <a:off x="8763000" y="914400"/>
            <a:ext cx="381000" cy="51054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51373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gray">
          <a:xfrm>
            <a:off x="8763000" y="762000"/>
            <a:ext cx="381000" cy="1524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gray">
          <a:xfrm>
            <a:off x="8770938" y="0"/>
            <a:ext cx="373062" cy="762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gray">
          <a:xfrm>
            <a:off x="457200" y="762000"/>
            <a:ext cx="8315325" cy="152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3333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90600" y="122238"/>
            <a:ext cx="6705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grpSp>
        <p:nvGrpSpPr>
          <p:cNvPr id="1128" name="Group 104"/>
          <p:cNvGrpSpPr>
            <a:grpSpLocks/>
          </p:cNvGrpSpPr>
          <p:nvPr/>
        </p:nvGrpSpPr>
        <p:grpSpPr bwMode="auto">
          <a:xfrm>
            <a:off x="8002588" y="69850"/>
            <a:ext cx="657225" cy="636588"/>
            <a:chOff x="5041" y="44"/>
            <a:chExt cx="414" cy="401"/>
          </a:xfrm>
        </p:grpSpPr>
        <p:sp>
          <p:nvSpPr>
            <p:cNvPr id="1129" name="Oval 105"/>
            <p:cNvSpPr>
              <a:spLocks noChangeArrowheads="1"/>
            </p:cNvSpPr>
            <p:nvPr userDrawn="1"/>
          </p:nvSpPr>
          <p:spPr bwMode="gray">
            <a:xfrm rot="149948">
              <a:off x="5161" y="161"/>
              <a:ext cx="175" cy="170"/>
            </a:xfrm>
            <a:prstGeom prst="ellipse">
              <a:avLst/>
            </a:pr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130" name="Group 106"/>
            <p:cNvGrpSpPr>
              <a:grpSpLocks/>
            </p:cNvGrpSpPr>
            <p:nvPr userDrawn="1"/>
          </p:nvGrpSpPr>
          <p:grpSpPr bwMode="auto">
            <a:xfrm rot="334874">
              <a:off x="5321" y="313"/>
              <a:ext cx="98" cy="75"/>
              <a:chOff x="3452" y="878"/>
              <a:chExt cx="402" cy="342"/>
            </a:xfrm>
          </p:grpSpPr>
          <p:sp>
            <p:nvSpPr>
              <p:cNvPr id="1131" name="Oval 107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2" name="Oval 108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3" name="Oval 109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34" name="Group 110"/>
            <p:cNvGrpSpPr>
              <a:grpSpLocks/>
            </p:cNvGrpSpPr>
            <p:nvPr userDrawn="1"/>
          </p:nvGrpSpPr>
          <p:grpSpPr bwMode="auto">
            <a:xfrm rot="-23704554">
              <a:off x="5358" y="218"/>
              <a:ext cx="97" cy="75"/>
              <a:chOff x="3452" y="878"/>
              <a:chExt cx="402" cy="342"/>
            </a:xfrm>
          </p:grpSpPr>
          <p:sp>
            <p:nvSpPr>
              <p:cNvPr id="1135" name="Oval 111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6" name="Oval 112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7" name="Oval 113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38" name="Group 114"/>
            <p:cNvGrpSpPr>
              <a:grpSpLocks/>
            </p:cNvGrpSpPr>
            <p:nvPr userDrawn="1"/>
          </p:nvGrpSpPr>
          <p:grpSpPr bwMode="auto">
            <a:xfrm rot="-4646600">
              <a:off x="5335" y="107"/>
              <a:ext cx="88" cy="82"/>
              <a:chOff x="3452" y="878"/>
              <a:chExt cx="402" cy="342"/>
            </a:xfrm>
          </p:grpSpPr>
          <p:sp>
            <p:nvSpPr>
              <p:cNvPr id="1139" name="Oval 115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0" name="Oval 116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1" name="Oval 117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42" name="Group 118"/>
            <p:cNvGrpSpPr>
              <a:grpSpLocks/>
            </p:cNvGrpSpPr>
            <p:nvPr userDrawn="1"/>
          </p:nvGrpSpPr>
          <p:grpSpPr bwMode="auto">
            <a:xfrm rot="2913403">
              <a:off x="5210" y="359"/>
              <a:ext cx="88" cy="83"/>
              <a:chOff x="3452" y="878"/>
              <a:chExt cx="402" cy="342"/>
            </a:xfrm>
          </p:grpSpPr>
          <p:sp>
            <p:nvSpPr>
              <p:cNvPr id="1143" name="Oval 119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4" name="Oval 120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5" name="Oval 121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46" name="Group 122"/>
            <p:cNvGrpSpPr>
              <a:grpSpLocks/>
            </p:cNvGrpSpPr>
            <p:nvPr userDrawn="1"/>
          </p:nvGrpSpPr>
          <p:grpSpPr bwMode="auto">
            <a:xfrm rot="-29488389">
              <a:off x="5212" y="46"/>
              <a:ext cx="88" cy="83"/>
              <a:chOff x="3452" y="878"/>
              <a:chExt cx="402" cy="342"/>
            </a:xfrm>
          </p:grpSpPr>
          <p:sp>
            <p:nvSpPr>
              <p:cNvPr id="1147" name="Oval 123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8" name="Oval 124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9" name="Oval 125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50" name="Group 126"/>
            <p:cNvGrpSpPr>
              <a:grpSpLocks/>
            </p:cNvGrpSpPr>
            <p:nvPr userDrawn="1"/>
          </p:nvGrpSpPr>
          <p:grpSpPr bwMode="auto">
            <a:xfrm rot="-10069553">
              <a:off x="5089" y="95"/>
              <a:ext cx="97" cy="76"/>
              <a:chOff x="3452" y="878"/>
              <a:chExt cx="402" cy="342"/>
            </a:xfrm>
          </p:grpSpPr>
          <p:sp>
            <p:nvSpPr>
              <p:cNvPr id="1151" name="Oval 127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52" name="Oval 128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53" name="Oval 129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54" name="Group 130"/>
            <p:cNvGrpSpPr>
              <a:grpSpLocks/>
            </p:cNvGrpSpPr>
            <p:nvPr userDrawn="1"/>
          </p:nvGrpSpPr>
          <p:grpSpPr bwMode="auto">
            <a:xfrm rot="-34314642">
              <a:off x="5041" y="204"/>
              <a:ext cx="97" cy="75"/>
              <a:chOff x="3452" y="878"/>
              <a:chExt cx="402" cy="342"/>
            </a:xfrm>
          </p:grpSpPr>
          <p:sp>
            <p:nvSpPr>
              <p:cNvPr id="1155" name="Oval 131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56" name="Oval 132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57" name="Oval 133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58" name="Group 134"/>
            <p:cNvGrpSpPr>
              <a:grpSpLocks/>
            </p:cNvGrpSpPr>
            <p:nvPr userDrawn="1"/>
          </p:nvGrpSpPr>
          <p:grpSpPr bwMode="auto">
            <a:xfrm rot="-15041649">
              <a:off x="5085" y="304"/>
              <a:ext cx="88" cy="82"/>
              <a:chOff x="3452" y="878"/>
              <a:chExt cx="402" cy="342"/>
            </a:xfrm>
          </p:grpSpPr>
          <p:sp>
            <p:nvSpPr>
              <p:cNvPr id="1159" name="Oval 135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60" name="Oval 136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61" name="Oval 137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162" name="Rectangle 138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3246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n-lt"/>
              </a:defRPr>
            </a:lvl1pPr>
          </a:lstStyle>
          <a:p>
            <a:r>
              <a:rPr lang="en-US" altLang="ru-RU"/>
              <a:t>www.themegallery.com</a:t>
            </a:r>
          </a:p>
        </p:txBody>
      </p:sp>
      <p:sp>
        <p:nvSpPr>
          <p:cNvPr id="1175" name="Line 151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6" name="Line 152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7" name="Line 153"/>
          <p:cNvSpPr>
            <a:spLocks noChangeShapeType="1"/>
          </p:cNvSpPr>
          <p:nvPr/>
        </p:nvSpPr>
        <p:spPr bwMode="auto">
          <a:xfrm>
            <a:off x="0" y="66484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8" name="Line 154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9" name="Line 15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81" name="Line 157"/>
          <p:cNvSpPr>
            <a:spLocks noChangeShapeType="1"/>
          </p:cNvSpPr>
          <p:nvPr/>
        </p:nvSpPr>
        <p:spPr bwMode="auto">
          <a:xfrm flipH="1">
            <a:off x="0" y="5105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82" name="Line 158"/>
          <p:cNvSpPr>
            <a:spLocks noChangeShapeType="1"/>
          </p:cNvSpPr>
          <p:nvPr/>
        </p:nvSpPr>
        <p:spPr bwMode="auto">
          <a:xfrm>
            <a:off x="1752600" y="6648450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83" name="Line 159"/>
          <p:cNvSpPr>
            <a:spLocks noChangeShapeType="1"/>
          </p:cNvSpPr>
          <p:nvPr/>
        </p:nvSpPr>
        <p:spPr bwMode="auto">
          <a:xfrm>
            <a:off x="8763000" y="6019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i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2264439"/>
            <a:ext cx="7879432" cy="1698625"/>
          </a:xfrm>
        </p:spPr>
        <p:txBody>
          <a:bodyPr/>
          <a:lstStyle/>
          <a:p>
            <a:r>
              <a:rPr lang="ru-RU" altLang="ru-RU" sz="3200" i="0" dirty="0" smtClean="0"/>
              <a:t/>
            </a:r>
            <a:br>
              <a:rPr lang="ru-RU" altLang="ru-RU" sz="3200" i="0" dirty="0" smtClean="0"/>
            </a:br>
            <a:r>
              <a:rPr lang="en-US" altLang="ru-RU" sz="8000" i="0" dirty="0" smtClean="0">
                <a:solidFill>
                  <a:srgbClr val="0070C0"/>
                </a:solidFill>
              </a:rPr>
              <a:t>Pronouns</a:t>
            </a:r>
            <a:endParaRPr lang="en-US" altLang="ru-RU" sz="8000" i="0" dirty="0">
              <a:solidFill>
                <a:srgbClr val="0070C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ru-RU" sz="2800" dirty="0" smtClean="0"/>
              <a:t> </a:t>
            </a:r>
            <a:endParaRPr lang="en-US" alt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 smtClean="0">
                <a:solidFill>
                  <a:srgbClr val="0070C0"/>
                </a:solidFill>
              </a:rPr>
              <a:t>Explanation:</a:t>
            </a:r>
            <a:endParaRPr lang="ru-RU" i="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68375"/>
            <a:ext cx="8023225" cy="4921250"/>
          </a:xfrm>
        </p:spPr>
        <p:txBody>
          <a:bodyPr/>
          <a:lstStyle/>
          <a:p>
            <a:r>
              <a:rPr lang="ru-RU" dirty="0"/>
              <a:t>Личные местоимения в английском языке бывают двух видов: </a:t>
            </a:r>
            <a:r>
              <a:rPr lang="ru-RU" b="1" dirty="0"/>
              <a:t>субъектные</a:t>
            </a:r>
            <a:r>
              <a:rPr lang="ru-RU" dirty="0"/>
              <a:t> (</a:t>
            </a:r>
            <a:r>
              <a:rPr lang="ru-RU" i="1" dirty="0" err="1"/>
              <a:t>subject</a:t>
            </a:r>
            <a:r>
              <a:rPr lang="ru-RU" i="1" dirty="0"/>
              <a:t> </a:t>
            </a:r>
            <a:r>
              <a:rPr lang="ru-RU" i="1" dirty="0" err="1"/>
              <a:t>pronouns</a:t>
            </a:r>
            <a:r>
              <a:rPr lang="ru-RU" dirty="0"/>
              <a:t>) и </a:t>
            </a:r>
            <a:r>
              <a:rPr lang="ru-RU" b="1" dirty="0"/>
              <a:t>объектные</a:t>
            </a:r>
            <a:r>
              <a:rPr lang="ru-RU" dirty="0"/>
              <a:t> (</a:t>
            </a:r>
            <a:r>
              <a:rPr lang="ru-RU" i="1" dirty="0" err="1"/>
              <a:t>object</a:t>
            </a:r>
            <a:r>
              <a:rPr lang="ru-RU" i="1" dirty="0"/>
              <a:t> </a:t>
            </a:r>
            <a:r>
              <a:rPr lang="ru-RU" i="1" dirty="0" err="1"/>
              <a:t>pronouns</a:t>
            </a:r>
            <a:r>
              <a:rPr lang="ru-RU" dirty="0"/>
              <a:t>). Субъектные выступают </a:t>
            </a:r>
            <a:r>
              <a:rPr lang="ru-RU" b="1" dirty="0"/>
              <a:t>подлежащим</a:t>
            </a:r>
            <a:r>
              <a:rPr lang="ru-RU" dirty="0"/>
              <a:t> (</a:t>
            </a:r>
            <a:r>
              <a:rPr lang="ru-RU" i="1" dirty="0" err="1"/>
              <a:t>subject</a:t>
            </a:r>
            <a:r>
              <a:rPr lang="ru-RU" dirty="0"/>
              <a:t>) в предложении и отвечают на вопросы </a:t>
            </a:r>
            <a:r>
              <a:rPr lang="ru-RU" b="1" dirty="0"/>
              <a:t>Кто? Что?</a:t>
            </a:r>
            <a:r>
              <a:rPr lang="ru-RU" dirty="0"/>
              <a:t> 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 smtClean="0"/>
              <a:t>Company  Logo</a:t>
            </a:r>
            <a:endParaRPr lang="en-US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ru-RU" smtClean="0"/>
              <a:t>www.themegallery.com</a:t>
            </a:r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77605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124744"/>
            <a:ext cx="7469831" cy="4752528"/>
          </a:xfr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 smtClean="0"/>
              <a:t>Company  Logo</a:t>
            </a:r>
            <a:endParaRPr lang="en-US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ru-RU" smtClean="0"/>
              <a:t>www.themegallery.com</a:t>
            </a:r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99296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Объектные же выступают </a:t>
            </a:r>
            <a:r>
              <a:rPr lang="ru-RU" b="1" dirty="0" smtClean="0"/>
              <a:t>дополнением</a:t>
            </a:r>
            <a:r>
              <a:rPr lang="ru-RU" dirty="0" smtClean="0"/>
              <a:t>(</a:t>
            </a:r>
            <a:r>
              <a:rPr lang="ru-RU" i="1" dirty="0" err="1" smtClean="0"/>
              <a:t>object</a:t>
            </a:r>
            <a:r>
              <a:rPr lang="en-US" i="1" dirty="0" smtClean="0"/>
              <a:t> pronouns</a:t>
            </a:r>
            <a:r>
              <a:rPr lang="ru-RU" dirty="0" smtClean="0"/>
              <a:t>) </a:t>
            </a:r>
            <a:r>
              <a:rPr lang="ru-RU" dirty="0"/>
              <a:t>и отвечают на вопросы падежей: </a:t>
            </a:r>
            <a:r>
              <a:rPr lang="ru-RU" b="1" dirty="0"/>
              <a:t>Кого? Чего?, Кому? Чему?, Кем? Чем?</a:t>
            </a:r>
            <a:r>
              <a:rPr lang="ru-RU" dirty="0"/>
              <a:t> и так далее.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 smtClean="0"/>
              <a:t>Company  Logo</a:t>
            </a:r>
            <a:endParaRPr lang="en-US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ru-RU" smtClean="0"/>
              <a:t>www.themegallery.com</a:t>
            </a:r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01346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 smtClean="0"/>
              <a:t>Company  Logo</a:t>
            </a:r>
            <a:endParaRPr lang="en-US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ru-RU" smtClean="0"/>
              <a:t>www.themegallery.com</a:t>
            </a:r>
            <a:endParaRPr lang="en-US" alt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36712"/>
            <a:ext cx="8291264" cy="5732363"/>
          </a:xfrm>
        </p:spPr>
      </p:pic>
    </p:spTree>
    <p:extLst>
      <p:ext uri="{BB962C8B-B14F-4D97-AF65-F5344CB8AC3E}">
        <p14:creationId xmlns:p14="http://schemas.microsoft.com/office/powerpoint/2010/main" val="2552712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 smtClean="0">
                <a:solidFill>
                  <a:srgbClr val="FF0000"/>
                </a:solidFill>
              </a:rPr>
              <a:t> </a:t>
            </a:r>
            <a:endParaRPr lang="ru-RU" i="0" dirty="0">
              <a:solidFill>
                <a:srgbClr val="FF000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80727"/>
            <a:ext cx="8075240" cy="5602635"/>
          </a:xfr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 smtClean="0"/>
              <a:t>Company  Logo</a:t>
            </a:r>
            <a:endParaRPr lang="en-US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ru-RU" smtClean="0"/>
              <a:t>www.themegallery.com</a:t>
            </a:r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25303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2057400" y="3886200"/>
            <a:ext cx="5167313" cy="4143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ru-RU" sz="1600" dirty="0" smtClean="0">
                <a:solidFill>
                  <a:srgbClr val="1966B3"/>
                </a:solidFill>
              </a:rPr>
              <a:t> </a:t>
            </a:r>
            <a:endParaRPr lang="en-US" altLang="ru-RU" sz="1600" dirty="0">
              <a:solidFill>
                <a:srgbClr val="1966B3"/>
              </a:solidFill>
            </a:endParaRPr>
          </a:p>
        </p:txBody>
      </p:sp>
      <p:sp>
        <p:nvSpPr>
          <p:cNvPr id="84996" name="WordArt 4"/>
          <p:cNvSpPr>
            <a:spLocks noChangeArrowheads="1" noChangeShapeType="1" noTextEdit="1"/>
          </p:cNvSpPr>
          <p:nvPr/>
        </p:nvSpPr>
        <p:spPr bwMode="gray">
          <a:xfrm>
            <a:off x="1752600" y="2895600"/>
            <a:ext cx="5759450" cy="11525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870"/>
              </a:avLst>
            </a:prstTxWarp>
          </a:bodyPr>
          <a:lstStyle/>
          <a:p>
            <a:pPr algn="ctr"/>
            <a:r>
              <a:rPr lang="en-US" sz="3600" b="1" kern="1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868686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Thank You !</a:t>
            </a:r>
            <a:endParaRPr lang="ru-RU" sz="3600" b="1" kern="10">
              <a:ln w="2857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hlink"/>
                  </a:gs>
                  <a:gs pos="100000">
                    <a:schemeClr val="accent1"/>
                  </a:gs>
                </a:gsLst>
                <a:lin ang="0" scaled="1"/>
              </a:gradFill>
              <a:effectLst>
                <a:outerShdw dist="53882" dir="2700000" algn="ctr" rotWithShape="0">
                  <a:srgbClr val="868686">
                    <a:alpha val="50000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mple">
  <a:themeElements>
    <a:clrScheme name="sample 2">
      <a:dk1>
        <a:srgbClr val="113F71"/>
      </a:dk1>
      <a:lt1>
        <a:srgbClr val="FFFFFF"/>
      </a:lt1>
      <a:dk2>
        <a:srgbClr val="000000"/>
      </a:dk2>
      <a:lt2>
        <a:srgbClr val="C1D1D3"/>
      </a:lt2>
      <a:accent1>
        <a:srgbClr val="2D7ACF"/>
      </a:accent1>
      <a:accent2>
        <a:srgbClr val="99CC00"/>
      </a:accent2>
      <a:accent3>
        <a:srgbClr val="FFFFFF"/>
      </a:accent3>
      <a:accent4>
        <a:srgbClr val="0D345F"/>
      </a:accent4>
      <a:accent5>
        <a:srgbClr val="ADBEE4"/>
      </a:accent5>
      <a:accent6>
        <a:srgbClr val="8AB900"/>
      </a:accent6>
      <a:hlink>
        <a:srgbClr val="5AABCC"/>
      </a:hlink>
      <a:folHlink>
        <a:srgbClr val="BD9E61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ample 1">
        <a:dk1>
          <a:srgbClr val="1F52C0"/>
        </a:dk1>
        <a:lt1>
          <a:srgbClr val="FFFFFF"/>
        </a:lt1>
        <a:dk2>
          <a:srgbClr val="000000"/>
        </a:dk2>
        <a:lt2>
          <a:srgbClr val="D6E1E2"/>
        </a:lt2>
        <a:accent1>
          <a:srgbClr val="E38B55"/>
        </a:accent1>
        <a:accent2>
          <a:srgbClr val="CB81D5"/>
        </a:accent2>
        <a:accent3>
          <a:srgbClr val="FFFFFF"/>
        </a:accent3>
        <a:accent4>
          <a:srgbClr val="1945A4"/>
        </a:accent4>
        <a:accent5>
          <a:srgbClr val="EFC4B4"/>
        </a:accent5>
        <a:accent6>
          <a:srgbClr val="B874C1"/>
        </a:accent6>
        <a:hlink>
          <a:srgbClr val="705FC3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13F71"/>
        </a:dk1>
        <a:lt1>
          <a:srgbClr val="FFFFFF"/>
        </a:lt1>
        <a:dk2>
          <a:srgbClr val="000000"/>
        </a:dk2>
        <a:lt2>
          <a:srgbClr val="C1D1D3"/>
        </a:lt2>
        <a:accent1>
          <a:srgbClr val="2D7ACF"/>
        </a:accent1>
        <a:accent2>
          <a:srgbClr val="99CC00"/>
        </a:accent2>
        <a:accent3>
          <a:srgbClr val="FFFFFF"/>
        </a:accent3>
        <a:accent4>
          <a:srgbClr val="0D345F"/>
        </a:accent4>
        <a:accent5>
          <a:srgbClr val="ADBEE4"/>
        </a:accent5>
        <a:accent6>
          <a:srgbClr val="8AB900"/>
        </a:accent6>
        <a:hlink>
          <a:srgbClr val="5AABCC"/>
        </a:hlink>
        <a:folHlink>
          <a:srgbClr val="BD9E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F2163"/>
        </a:dk1>
        <a:lt1>
          <a:srgbClr val="FFFFFF"/>
        </a:lt1>
        <a:dk2>
          <a:srgbClr val="000000"/>
        </a:dk2>
        <a:lt2>
          <a:srgbClr val="CCD8DA"/>
        </a:lt2>
        <a:accent1>
          <a:srgbClr val="4067CA"/>
        </a:accent1>
        <a:accent2>
          <a:srgbClr val="00B4B0"/>
        </a:accent2>
        <a:accent3>
          <a:srgbClr val="FFFFFF"/>
        </a:accent3>
        <a:accent4>
          <a:srgbClr val="191B53"/>
        </a:accent4>
        <a:accent5>
          <a:srgbClr val="AFB8E1"/>
        </a:accent5>
        <a:accent6>
          <a:srgbClr val="00A39F"/>
        </a:accent6>
        <a:hlink>
          <a:srgbClr val="6DB1DF"/>
        </a:hlink>
        <a:folHlink>
          <a:srgbClr val="9292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A2 lesson 41</Template>
  <TotalTime>58</TotalTime>
  <Words>103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Verdana</vt:lpstr>
      <vt:lpstr>Wingdings</vt:lpstr>
      <vt:lpstr>sample</vt:lpstr>
      <vt:lpstr> Pronouns</vt:lpstr>
      <vt:lpstr>Explanation:</vt:lpstr>
      <vt:lpstr> </vt:lpstr>
      <vt:lpstr> </vt:lpstr>
      <vt:lpstr> </vt:lpstr>
      <vt:lpstr>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theme</dc:title>
  <dc:creator>Пользователь</dc:creator>
  <cp:lastModifiedBy>Пользователь</cp:lastModifiedBy>
  <cp:revision>7</cp:revision>
  <dcterms:created xsi:type="dcterms:W3CDTF">2020-12-02T03:57:19Z</dcterms:created>
  <dcterms:modified xsi:type="dcterms:W3CDTF">2021-01-06T11:07:18Z</dcterms:modified>
</cp:coreProperties>
</file>