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7" r:id="rId4"/>
    <p:sldId id="262" r:id="rId5"/>
    <p:sldId id="265" r:id="rId6"/>
    <p:sldId id="266" r:id="rId7"/>
    <p:sldId id="263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51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1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2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91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08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91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46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50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8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2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4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1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9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B3B986-4449-483C-A9F8-E7489425C159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A50461-C9C1-4E74-AD2B-0FA2DFE63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6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36885"/>
            <a:ext cx="8883316" cy="1058779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My body</a:t>
            </a:r>
            <a:endParaRPr lang="ru-RU" sz="9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78025"/>
            <a:ext cx="9144000" cy="4115279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73" y="1395664"/>
            <a:ext cx="4896853" cy="41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5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04537"/>
            <a:ext cx="11345779" cy="6460958"/>
          </a:xfrm>
        </p:spPr>
      </p:pic>
    </p:spTree>
    <p:extLst>
      <p:ext uri="{BB962C8B-B14F-4D97-AF65-F5344CB8AC3E}">
        <p14:creationId xmlns:p14="http://schemas.microsoft.com/office/powerpoint/2010/main" val="243500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69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1442"/>
            <a:ext cx="10515600" cy="486552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latin typeface="Arial Black" panose="020B0A04020102020204" pitchFamily="34" charset="0"/>
              </a:rPr>
              <a:t>this is in singular </a:t>
            </a:r>
            <a:r>
              <a:rPr lang="en-US" sz="3600" b="1" dirty="0" smtClean="0">
                <a:latin typeface="Arial Black" panose="020B0A04020102020204" pitchFamily="34" charset="0"/>
              </a:rPr>
              <a:t>form </a:t>
            </a:r>
            <a:endParaRPr lang="en-US" sz="3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 Black" panose="020B0A04020102020204" pitchFamily="34" charset="0"/>
              </a:rPr>
              <a:t>these</a:t>
            </a:r>
            <a:r>
              <a:rPr lang="en-US" sz="3600" b="1" dirty="0">
                <a:latin typeface="Arial Black" panose="020B0A04020102020204" pitchFamily="34" charset="0"/>
              </a:rPr>
              <a:t> are in plural </a:t>
            </a:r>
            <a:r>
              <a:rPr lang="en-US" sz="3600" b="1" dirty="0" smtClean="0">
                <a:latin typeface="Arial Black" panose="020B0A04020102020204" pitchFamily="34" charset="0"/>
              </a:rPr>
              <a:t>form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Remember!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/>
              <a:t>This is a ________(head, knee, shoulder)</a:t>
            </a:r>
          </a:p>
          <a:p>
            <a:r>
              <a:rPr lang="en-US" sz="4400" dirty="0"/>
              <a:t>These are ______(knees, legs, heads, shoulders)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40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28601"/>
            <a:ext cx="8678777" cy="1419726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Arial Black" panose="020B0A04020102020204" pitchFamily="34" charset="0"/>
              </a:rPr>
              <a:t> </a:t>
            </a:r>
            <a:r>
              <a:rPr lang="en-US" sz="8000" dirty="0" smtClean="0">
                <a:latin typeface="Arial Black" panose="020B0A04020102020204" pitchFamily="34" charset="0"/>
              </a:rPr>
              <a:t>It: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9567"/>
            <a:ext cx="10515600" cy="4817395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3600" b="1" dirty="0" smtClean="0">
                <a:solidFill>
                  <a:srgbClr val="7030A0"/>
                </a:solidFill>
              </a:rPr>
              <a:t>Используется</a:t>
            </a:r>
            <a:r>
              <a:rPr lang="ru-RU" sz="3600" b="1" dirty="0">
                <a:solidFill>
                  <a:srgbClr val="7030A0"/>
                </a:solidFill>
              </a:rPr>
              <a:t>, чтобы вернуться к вещам или ситуациям, о которых только что писали или говорили, т.е. к уже известным вещам или ситуациям.</a:t>
            </a:r>
          </a:p>
          <a:p>
            <a:pPr fontAlgn="base"/>
            <a:r>
              <a:rPr lang="ru-RU" sz="3600" b="1" dirty="0">
                <a:solidFill>
                  <a:srgbClr val="7030A0"/>
                </a:solidFill>
              </a:rPr>
              <a:t>Заменяет существительное, обозначающее неодушевленный предмет или животных (когда пол его неизвестен).</a:t>
            </a:r>
          </a:p>
          <a:p>
            <a:pPr fontAlgn="base"/>
            <a:r>
              <a:rPr lang="ru-RU" sz="3600" b="1" dirty="0">
                <a:solidFill>
                  <a:srgbClr val="7030A0"/>
                </a:solidFill>
              </a:rPr>
              <a:t>Не делает какой-либо акцент на вещи или ситуации, не указывает на положение предмета.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55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72980"/>
            <a:ext cx="9601196" cy="1913020"/>
          </a:xfrm>
        </p:spPr>
        <p:txBody>
          <a:bodyPr>
            <a:normAutofit/>
          </a:bodyPr>
          <a:lstStyle/>
          <a:p>
            <a:r>
              <a:rPr lang="ru-RU" sz="6600" dirty="0" err="1" smtClean="0">
                <a:latin typeface="Arial Black" panose="020B0A04020102020204" pitchFamily="34" charset="0"/>
              </a:rPr>
              <a:t>This</a:t>
            </a:r>
            <a:r>
              <a:rPr lang="ru-RU" sz="6600" dirty="0" smtClean="0">
                <a:latin typeface="Arial Black" panose="020B0A04020102020204" pitchFamily="34" charset="0"/>
              </a:rPr>
              <a:t> (или </a:t>
            </a:r>
            <a:r>
              <a:rPr lang="ru-RU" sz="6600" dirty="0" err="1" smtClean="0">
                <a:latin typeface="Arial Black" panose="020B0A04020102020204" pitchFamily="34" charset="0"/>
              </a:rPr>
              <a:t>that</a:t>
            </a:r>
            <a:r>
              <a:rPr lang="ru-RU" sz="6600" dirty="0" smtClean="0">
                <a:latin typeface="Arial Black" panose="020B0A04020102020204" pitchFamily="34" charset="0"/>
              </a:rPr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3632"/>
            <a:ext cx="10515600" cy="4793331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en-US" dirty="0" smtClean="0"/>
          </a:p>
          <a:p>
            <a:pPr marL="0" indent="0" fontAlgn="base">
              <a:buNone/>
            </a:pPr>
            <a:r>
              <a:rPr lang="en-US" dirty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Используется </a:t>
            </a:r>
            <a:r>
              <a:rPr lang="ru-RU" sz="3600" b="1" dirty="0">
                <a:solidFill>
                  <a:srgbClr val="7030A0"/>
                </a:solidFill>
              </a:rPr>
              <a:t>для определения чего-либо с особым акцентом.</a:t>
            </a:r>
          </a:p>
          <a:p>
            <a:pPr fontAlgn="base"/>
            <a:r>
              <a:rPr lang="ru-RU" sz="3600" b="1" dirty="0">
                <a:solidFill>
                  <a:srgbClr val="7030A0"/>
                </a:solidFill>
              </a:rPr>
              <a:t>Вводит новый ранее неизвестный факт в разговор или письмо.</a:t>
            </a:r>
          </a:p>
          <a:p>
            <a:pPr fontAlgn="base"/>
            <a:r>
              <a:rPr lang="ru-RU" sz="3600" b="1" dirty="0" err="1">
                <a:solidFill>
                  <a:srgbClr val="7030A0"/>
                </a:solidFill>
              </a:rPr>
              <a:t>This</a:t>
            </a:r>
            <a:r>
              <a:rPr lang="ru-RU" sz="3600" b="1" dirty="0">
                <a:solidFill>
                  <a:srgbClr val="7030A0"/>
                </a:solidFill>
              </a:rPr>
              <a:t> (этот) делает основной акцент на слово «это», указывая на конкретный предмет расположенный поблизости, </a:t>
            </a:r>
            <a:r>
              <a:rPr lang="ru-RU" sz="3600" b="1" dirty="0" err="1">
                <a:solidFill>
                  <a:srgbClr val="7030A0"/>
                </a:solidFill>
              </a:rPr>
              <a:t>that</a:t>
            </a:r>
            <a:r>
              <a:rPr lang="ru-RU" sz="3600" b="1" dirty="0">
                <a:solidFill>
                  <a:srgbClr val="7030A0"/>
                </a:solidFill>
              </a:rPr>
              <a:t> (тот) указывает конкретный предмет, который находится далеко.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31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6254"/>
            <a:ext cx="9601196" cy="15400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4900" dirty="0" smtClean="0">
                <a:latin typeface="Arial Black" panose="020B0A04020102020204" pitchFamily="34" charset="0"/>
              </a:rPr>
              <a:t>Complete the sentences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44579"/>
            <a:ext cx="9601196" cy="41312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1" dirty="0" smtClean="0"/>
              <a:t>This</a:t>
            </a:r>
            <a:r>
              <a:rPr lang="en-US" sz="4800" b="1" dirty="0"/>
              <a:t> is …. / These are …</a:t>
            </a:r>
            <a:endParaRPr lang="en-US" sz="4800" dirty="0"/>
          </a:p>
          <a:p>
            <a:r>
              <a:rPr lang="en-US" sz="4800" dirty="0"/>
              <a:t>1.____________________ shoulders.</a:t>
            </a:r>
          </a:p>
          <a:p>
            <a:r>
              <a:rPr lang="en-US" sz="4800" dirty="0"/>
              <a:t>2</a:t>
            </a:r>
            <a:r>
              <a:rPr lang="en-US" sz="4800" dirty="0" smtClean="0"/>
              <a:t>._____________________knees.</a:t>
            </a:r>
            <a:endParaRPr lang="en-US" sz="4800" dirty="0"/>
          </a:p>
          <a:p>
            <a:r>
              <a:rPr lang="en-US" sz="4800" dirty="0"/>
              <a:t>3. _____________________a head.</a:t>
            </a:r>
          </a:p>
          <a:p>
            <a:r>
              <a:rPr lang="en-US" sz="4800" dirty="0"/>
              <a:t>4. _____________________ hands.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2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84" y="1"/>
            <a:ext cx="6569242" cy="6858000"/>
          </a:xfrm>
        </p:spPr>
      </p:pic>
    </p:spTree>
    <p:extLst>
      <p:ext uri="{BB962C8B-B14F-4D97-AF65-F5344CB8AC3E}">
        <p14:creationId xmlns:p14="http://schemas.microsoft.com/office/powerpoint/2010/main" val="113228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06316"/>
            <a:ext cx="9601196" cy="3469552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Warm-up  “ Show me”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Game “ Touch your head”</a:t>
            </a:r>
          </a:p>
        </p:txBody>
      </p:sp>
    </p:spTree>
    <p:extLst>
      <p:ext uri="{BB962C8B-B14F-4D97-AF65-F5344CB8AC3E}">
        <p14:creationId xmlns:p14="http://schemas.microsoft.com/office/powerpoint/2010/main" val="654607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210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Cooper Black</vt:lpstr>
      <vt:lpstr>Garamond</vt:lpstr>
      <vt:lpstr>Натуральные материалы</vt:lpstr>
      <vt:lpstr>My body</vt:lpstr>
      <vt:lpstr> </vt:lpstr>
      <vt:lpstr> </vt:lpstr>
      <vt:lpstr> </vt:lpstr>
      <vt:lpstr> It: </vt:lpstr>
      <vt:lpstr>This (или that) </vt:lpstr>
      <vt:lpstr> Complete the sentences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body</dc:title>
  <dc:creator>Пользователь</dc:creator>
  <cp:lastModifiedBy>Пользователь</cp:lastModifiedBy>
  <cp:revision>7</cp:revision>
  <dcterms:created xsi:type="dcterms:W3CDTF">2021-04-06T07:56:43Z</dcterms:created>
  <dcterms:modified xsi:type="dcterms:W3CDTF">2021-04-06T08:59:55Z</dcterms:modified>
</cp:coreProperties>
</file>