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3E"/>
    <a:srgbClr val="FECB00"/>
    <a:srgbClr val="2E2C2D"/>
    <a:srgbClr val="47627F"/>
    <a:srgbClr val="04105A"/>
    <a:srgbClr val="BF3C48"/>
    <a:srgbClr val="856E45"/>
    <a:srgbClr val="6F267F"/>
    <a:srgbClr val="729F11"/>
    <a:srgbClr val="11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2402541" y="1259541"/>
            <a:ext cx="4338918" cy="4338918"/>
          </a:xfrm>
          <a:prstGeom prst="ellipse">
            <a:avLst/>
          </a:prstGeom>
          <a:solidFill>
            <a:srgbClr val="2E2C2D">
              <a:alpha val="95000"/>
            </a:srgbClr>
          </a:solidFill>
          <a:ln w="69850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8588" y="1223873"/>
            <a:ext cx="8426823" cy="5338483"/>
          </a:xfrm>
          <a:prstGeom prst="rect">
            <a:avLst/>
          </a:prstGeom>
          <a:solidFill>
            <a:srgbClr val="2E2C2D">
              <a:alpha val="92000"/>
            </a:srgbClr>
          </a:solidFill>
          <a:ln w="69850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UX0X45sYe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976" y="2037805"/>
            <a:ext cx="5090595" cy="3853544"/>
          </a:xfrm>
        </p:spPr>
        <p:txBody>
          <a:bodyPr>
            <a:normAutofit/>
          </a:bodyPr>
          <a:lstStyle/>
          <a:p>
            <a:r>
              <a:rPr lang="en-US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Monologues</a:t>
            </a:r>
            <a:br>
              <a:rPr lang="en-US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and</a:t>
            </a:r>
            <a:br>
              <a:rPr lang="en-US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Dialogues</a:t>
            </a:r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/>
            </a:r>
            <a:b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endParaRPr lang="en-US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3976" y="4885508"/>
            <a:ext cx="4992624" cy="7929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ED613E"/>
                </a:solidFill>
              </a:rPr>
              <a:t> </a:t>
            </a:r>
            <a:endParaRPr lang="en-US" sz="3200" b="1" dirty="0">
              <a:solidFill>
                <a:srgbClr val="ED61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1193803"/>
            <a:ext cx="5695405" cy="3935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02" y="4632894"/>
            <a:ext cx="4426917" cy="2225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382">
            <a:off x="5894923" y="392961"/>
            <a:ext cx="3012060" cy="2136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918">
            <a:off x="381138" y="620279"/>
            <a:ext cx="3199799" cy="24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90" y="117566"/>
            <a:ext cx="6126480" cy="124097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READ THE TEXT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27909"/>
            <a:ext cx="7886700" cy="4949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My name's Rick Wilson, and I'm from London. I'm 19 years old, and I'm a student.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I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go to Kingston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University, I study History.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 have a brother and a sister.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My brother's name is Edward. He's 16 and he's at school.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My sister's name is Rosie. She's 23, and she's married.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60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7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14846"/>
            <a:ext cx="7886700" cy="49621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 live with my parents and my brother in a house in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West London. My father, Peter, is a salesman and my mother, Helen, is a teacher. I'm not married, but I have a girlfriend. Her name's Lily. She's lovely! My family really likes her!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7567"/>
            <a:ext cx="8371659" cy="116259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ANSWER THE QUESTIONS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 Has Rick any brothers or sisters?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 Who is Rick`s father?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 What is Rick`s girlfriend name?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6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17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Complete the dialogues.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6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ED613E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a. I´m going on holiday.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b. Where __ ?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2. a. He´s cooking dinner.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b. What __ ?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3. a. My sister is going to England.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b. Who __ ?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4. a. We aren´t staying in a hotel.</a:t>
            </a:r>
            <a:endParaRPr lang="ru-RU" sz="3200" dirty="0">
              <a:solidFill>
                <a:srgbClr val="ED613E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ED613E"/>
                </a:solidFill>
                <a:latin typeface="Arial Black" panose="020B0A04020102020204" pitchFamily="34" charset="0"/>
              </a:rPr>
              <a:t>b. Where __ ? 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81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30630"/>
            <a:ext cx="8371659" cy="1084216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New vocabulary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14846"/>
            <a:ext cx="7886700" cy="4962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Study- 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изучать, учиться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Like-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нравится, любить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Keen on-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увлекаться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What do you … | ?</a:t>
            </a:r>
            <a:endParaRPr lang="ru-RU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Hobby-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хобби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What is your hobby?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What do you do in your free time?</a:t>
            </a:r>
            <a:endParaRPr lang="ru-RU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Free time-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свободное время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7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3" y="274321"/>
            <a:ext cx="7886700" cy="124097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Look the video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Learn English Conversation Unit 11 Hobbies - YouTube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275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Monologues and Dialogues </vt:lpstr>
      <vt:lpstr> </vt:lpstr>
      <vt:lpstr> READ THE TEXT</vt:lpstr>
      <vt:lpstr> </vt:lpstr>
      <vt:lpstr>ANSWER THE QUESTIONS</vt:lpstr>
      <vt:lpstr>Complete the dialogues.  </vt:lpstr>
      <vt:lpstr>        New vocabulary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39</cp:revision>
  <dcterms:created xsi:type="dcterms:W3CDTF">2018-09-04T12:10:47Z</dcterms:created>
  <dcterms:modified xsi:type="dcterms:W3CDTF">2021-03-31T04:13:45Z</dcterms:modified>
</cp:coreProperties>
</file>