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924A-659D-4B2B-AD6D-793E765BBF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489-516B-4763-9772-B41968FD35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9509" y="4924696"/>
            <a:ext cx="7171508" cy="120178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 Black" panose="020B0A04020102020204" pitchFamily="34" charset="0"/>
              </a:rPr>
              <a:t>SPECIAL QUESTIONS</a:t>
            </a:r>
            <a:endParaRPr lang="en-US" sz="66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2524" y="6270171"/>
            <a:ext cx="1463041" cy="393192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smtClean="0">
                <a:latin typeface="Arial Black" panose="020B0A04020102020204" pitchFamily="34" charset="0"/>
              </a:rPr>
              <a:t>Level 1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551" y="0"/>
            <a:ext cx="10334897" cy="16589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Специальные вопросы (</a:t>
            </a:r>
            <a:r>
              <a:rPr lang="ru-RU" b="1" dirty="0" err="1"/>
              <a:t>Spe­cial</a:t>
            </a:r>
            <a:r>
              <a:rPr lang="ru-RU" b="1" dirty="0"/>
              <a:t> </a:t>
            </a:r>
            <a:r>
              <a:rPr lang="ru-RU" b="1" dirty="0" err="1"/>
              <a:t>Ques­tions</a:t>
            </a:r>
            <a:r>
              <a:rPr lang="ru-RU" b="1" dirty="0"/>
              <a:t>) – это вопросы, которые задаются с целью получить дополнительную </a:t>
            </a:r>
            <a:r>
              <a:rPr lang="ru-RU" b="1" dirty="0" smtClean="0"/>
              <a:t>информацию.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256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Where do you go? – I go home. (</a:t>
            </a:r>
            <a:r>
              <a:rPr lang="ru-RU" sz="3600" dirty="0">
                <a:latin typeface="Arial Black" panose="020B0A04020102020204" pitchFamily="34" charset="0"/>
              </a:rPr>
              <a:t>Куда ты идешь? – Я иду домой</a:t>
            </a:r>
            <a:r>
              <a:rPr lang="ru-RU" sz="3600" dirty="0" smtClean="0">
                <a:latin typeface="Arial Black" panose="020B0A04020102020204" pitchFamily="34" charset="0"/>
              </a:rPr>
              <a:t>.)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What </a:t>
            </a:r>
            <a:r>
              <a:rPr lang="en-US" sz="3600" dirty="0">
                <a:latin typeface="Arial Black" panose="020B0A04020102020204" pitchFamily="34" charset="0"/>
              </a:rPr>
              <a:t>is his name? – His name is Jim. (</a:t>
            </a:r>
            <a:r>
              <a:rPr lang="ru-RU" sz="3600" dirty="0">
                <a:latin typeface="Arial Black" panose="020B0A04020102020204" pitchFamily="34" charset="0"/>
              </a:rPr>
              <a:t>Как его зовут? – Его зовут Джим</a:t>
            </a:r>
            <a:r>
              <a:rPr lang="ru-RU" sz="3600" dirty="0" smtClean="0">
                <a:latin typeface="Arial Black" panose="020B0A04020102020204" pitchFamily="34" charset="0"/>
              </a:rPr>
              <a:t>.)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What </a:t>
            </a:r>
            <a:r>
              <a:rPr lang="en-US" sz="3600" dirty="0">
                <a:latin typeface="Arial Black" panose="020B0A04020102020204" pitchFamily="34" charset="0"/>
              </a:rPr>
              <a:t>time must they meet? – Five. (</a:t>
            </a:r>
            <a:r>
              <a:rPr lang="ru-RU" sz="3600" dirty="0">
                <a:latin typeface="Arial Black" panose="020B0A04020102020204" pitchFamily="34" charset="0"/>
              </a:rPr>
              <a:t>Во сколько они должны встретиться? – В пять</a:t>
            </a:r>
            <a:r>
              <a:rPr lang="ru-RU" sz="3600" dirty="0" smtClean="0">
                <a:latin typeface="Arial Black" panose="020B0A04020102020204" pitchFamily="34" charset="0"/>
              </a:rPr>
              <a:t>.)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1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8" y="143692"/>
            <a:ext cx="9851571" cy="8882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Они всегда начинаются с вопросительного слова.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9" y="1031966"/>
            <a:ext cx="8010426" cy="5643154"/>
          </a:xfrm>
        </p:spPr>
      </p:pic>
    </p:spTree>
    <p:extLst>
      <p:ext uri="{BB962C8B-B14F-4D97-AF65-F5344CB8AC3E}">
        <p14:creationId xmlns:p14="http://schemas.microsoft.com/office/powerpoint/2010/main" val="107483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613953" y="0"/>
            <a:ext cx="10620103" cy="6857999"/>
          </a:xfrm>
        </p:spPr>
      </p:pic>
    </p:spTree>
    <p:extLst>
      <p:ext uri="{BB962C8B-B14F-4D97-AF65-F5344CB8AC3E}">
        <p14:creationId xmlns:p14="http://schemas.microsoft.com/office/powerpoint/2010/main" val="350069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525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Example: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770708"/>
            <a:ext cx="9901646" cy="6087291"/>
          </a:xfrm>
        </p:spPr>
      </p:pic>
    </p:spTree>
    <p:extLst>
      <p:ext uri="{BB962C8B-B14F-4D97-AF65-F5344CB8AC3E}">
        <p14:creationId xmlns:p14="http://schemas.microsoft.com/office/powerpoint/2010/main" val="322211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 b="12952"/>
          <a:stretch/>
        </p:blipFill>
        <p:spPr>
          <a:xfrm>
            <a:off x="2037807" y="169816"/>
            <a:ext cx="7694022" cy="6688183"/>
          </a:xfrm>
        </p:spPr>
      </p:pic>
    </p:spTree>
    <p:extLst>
      <p:ext uri="{BB962C8B-B14F-4D97-AF65-F5344CB8AC3E}">
        <p14:creationId xmlns:p14="http://schemas.microsoft.com/office/powerpoint/2010/main" val="70899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130629"/>
            <a:ext cx="10230394" cy="9927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Write questions to which the following sentences are answers.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970" y="1227909"/>
            <a:ext cx="10112829" cy="494905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4000" dirty="0">
                <a:latin typeface="Arial Black" panose="020B0A04020102020204" pitchFamily="34" charset="0"/>
              </a:rPr>
              <a:t>A lesson lasts forty minutes.</a:t>
            </a:r>
          </a:p>
          <a:p>
            <a:pPr fontAlgn="base"/>
            <a:r>
              <a:rPr lang="en-US" sz="4000" dirty="0">
                <a:latin typeface="Arial Black" panose="020B0A04020102020204" pitchFamily="34" charset="0"/>
              </a:rPr>
              <a:t>We had only five lessons.</a:t>
            </a:r>
          </a:p>
          <a:p>
            <a:pPr fontAlgn="base"/>
            <a:r>
              <a:rPr lang="en-US" sz="4000" dirty="0">
                <a:latin typeface="Arial Black" panose="020B0A04020102020204" pitchFamily="34" charset="0"/>
              </a:rPr>
              <a:t>I am reading a rule now.</a:t>
            </a:r>
          </a:p>
          <a:p>
            <a:pPr fontAlgn="base"/>
            <a:r>
              <a:rPr lang="en-US" sz="4000" dirty="0">
                <a:latin typeface="Arial Black" panose="020B0A04020102020204" pitchFamily="34" charset="0"/>
              </a:rPr>
              <a:t>We haven't got examinations this year.</a:t>
            </a:r>
          </a:p>
          <a:p>
            <a:pPr marL="0" indent="0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 I </a:t>
            </a:r>
            <a:r>
              <a:rPr lang="en-US" sz="4000" dirty="0">
                <a:latin typeface="Arial Black" panose="020B0A04020102020204" pitchFamily="34" charset="0"/>
              </a:rPr>
              <a:t>was looking out of the window at that moment.</a:t>
            </a:r>
          </a:p>
          <a:p>
            <a:pPr marL="0" indent="0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 My </a:t>
            </a:r>
            <a:r>
              <a:rPr lang="en-US" sz="4000" dirty="0">
                <a:latin typeface="Arial Black" panose="020B0A04020102020204" pitchFamily="34" charset="0"/>
              </a:rPr>
              <a:t>mother came to school.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11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4276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Разговорный этикет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530" y="1825625"/>
            <a:ext cx="1020426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By the way- </a:t>
            </a:r>
            <a:r>
              <a:rPr lang="ru-RU" dirty="0" smtClean="0">
                <a:latin typeface="Arial Black" panose="020B0A04020102020204" pitchFamily="34" charset="0"/>
              </a:rPr>
              <a:t>кстати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Firstly- </a:t>
            </a:r>
            <a:r>
              <a:rPr lang="ru-RU" dirty="0" smtClean="0">
                <a:latin typeface="Arial Black" panose="020B0A04020102020204" pitchFamily="34" charset="0"/>
              </a:rPr>
              <a:t>во-первых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A kind of- </a:t>
            </a:r>
            <a:r>
              <a:rPr lang="en-US" dirty="0" err="1">
                <a:latin typeface="Arial Black" panose="020B0A04020102020204" pitchFamily="34" charset="0"/>
              </a:rPr>
              <a:t>типа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того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 Black" panose="020B0A04020102020204" pitchFamily="34" charset="0"/>
              </a:rPr>
              <a:t>Whatever</a:t>
            </a: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>
                <a:latin typeface="Arial Black" panose="020B0A04020102020204" pitchFamily="34" charset="0"/>
              </a:rPr>
              <a:t>что бы ни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I </a:t>
            </a:r>
            <a:r>
              <a:rPr lang="ru-RU" dirty="0" err="1">
                <a:latin typeface="Arial Black" panose="020B0A04020102020204" pitchFamily="34" charset="0"/>
              </a:rPr>
              <a:t>wonder</a:t>
            </a:r>
            <a:r>
              <a:rPr lang="ru-RU" dirty="0">
                <a:latin typeface="Arial Black" panose="020B0A04020102020204" pitchFamily="34" charset="0"/>
              </a:rPr>
              <a:t>-мне интересно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I get it</a:t>
            </a:r>
            <a:r>
              <a:rPr lang="ru-RU" dirty="0" smtClean="0">
                <a:latin typeface="Arial Black" panose="020B0A04020102020204" pitchFamily="34" charset="0"/>
              </a:rPr>
              <a:t>- я понял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Maybe- </a:t>
            </a:r>
            <a:r>
              <a:rPr lang="ru-RU" dirty="0" smtClean="0">
                <a:latin typeface="Arial Black" panose="020B0A04020102020204" pitchFamily="34" charset="0"/>
              </a:rPr>
              <a:t>может быть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1" y="2103120"/>
            <a:ext cx="4788547" cy="34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594" y="2403565"/>
            <a:ext cx="10191206" cy="3773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latin typeface="Arial Black" panose="020B0A04020102020204" pitchFamily="34" charset="0"/>
              </a:rPr>
              <a:t>THANK YOU !!!</a:t>
            </a:r>
            <a:endParaRPr lang="ru-RU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9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186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SPECIAL QUESTIONS</vt:lpstr>
      <vt:lpstr>Специальные вопросы (Spe­cial Ques­tions) – это вопросы, которые задаются с целью получить дополнительную информацию.</vt:lpstr>
      <vt:lpstr>Они всегда начинаются с вопросительного слова. </vt:lpstr>
      <vt:lpstr> </vt:lpstr>
      <vt:lpstr>Example:</vt:lpstr>
      <vt:lpstr> </vt:lpstr>
      <vt:lpstr>Write questions to which the following sentences are answers.</vt:lpstr>
      <vt:lpstr>Разговорный этикет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9</cp:revision>
  <dcterms:created xsi:type="dcterms:W3CDTF">2020-01-15T13:52:14Z</dcterms:created>
  <dcterms:modified xsi:type="dcterms:W3CDTF">2021-03-25T07:45:13Z</dcterms:modified>
</cp:coreProperties>
</file>