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59" r:id="rId16"/>
    <p:sldId id="261" r:id="rId17"/>
    <p:sldId id="26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90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0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48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7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93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45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64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7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90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55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F2C1-07A4-499C-89A7-55B52BA065C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2AF5-7CB7-4D92-8BC3-FD186C5ED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2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rgbClr val="66FF66"/>
          </a:solidFill>
        </p:spPr>
        <p:txBody>
          <a:bodyPr>
            <a:noAutofit/>
          </a:bodyPr>
          <a:lstStyle/>
          <a:p>
            <a:r>
              <a:rPr lang="en-US" sz="9600" dirty="0" smtClean="0">
                <a:latin typeface="Algerian" panose="04020705040A02060702" pitchFamily="82" charset="0"/>
              </a:rPr>
              <a:t>Hobbies</a:t>
            </a:r>
            <a:br>
              <a:rPr lang="en-US" sz="9600" dirty="0" smtClean="0">
                <a:latin typeface="Algerian" panose="04020705040A02060702" pitchFamily="82" charset="0"/>
              </a:rPr>
            </a:br>
            <a:r>
              <a:rPr lang="en-US" sz="9600" dirty="0" smtClean="0">
                <a:latin typeface="Algerian" panose="04020705040A02060702" pitchFamily="82" charset="0"/>
              </a:rPr>
              <a:t>that I Like</a:t>
            </a:r>
            <a:br>
              <a:rPr lang="en-US" sz="9600" dirty="0" smtClean="0">
                <a:latin typeface="Algerian" panose="04020705040A02060702" pitchFamily="82" charset="0"/>
              </a:rPr>
            </a:br>
            <a:r>
              <a:rPr lang="en-US" sz="9600" dirty="0">
                <a:latin typeface="Algerian" panose="04020705040A02060702" pitchFamily="82" charset="0"/>
              </a:rPr>
              <a:t/>
            </a:r>
            <a:br>
              <a:rPr lang="en-US" sz="9600" dirty="0">
                <a:latin typeface="Algerian" panose="04020705040A02060702" pitchFamily="82" charset="0"/>
              </a:rPr>
            </a:b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7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180109"/>
            <a:ext cx="11665527" cy="6442364"/>
          </a:xfrm>
        </p:spPr>
      </p:pic>
    </p:spTree>
    <p:extLst>
      <p:ext uri="{BB962C8B-B14F-4D97-AF65-F5344CB8AC3E}">
        <p14:creationId xmlns:p14="http://schemas.microsoft.com/office/powerpoint/2010/main" val="267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8" y="180109"/>
            <a:ext cx="11526982" cy="6456218"/>
          </a:xfrm>
        </p:spPr>
      </p:pic>
    </p:spTree>
    <p:extLst>
      <p:ext uri="{BB962C8B-B14F-4D97-AF65-F5344CB8AC3E}">
        <p14:creationId xmlns:p14="http://schemas.microsoft.com/office/powerpoint/2010/main" val="16052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9" y="235527"/>
            <a:ext cx="11596255" cy="6497782"/>
          </a:xfrm>
        </p:spPr>
      </p:pic>
    </p:spTree>
    <p:extLst>
      <p:ext uri="{BB962C8B-B14F-4D97-AF65-F5344CB8AC3E}">
        <p14:creationId xmlns:p14="http://schemas.microsoft.com/office/powerpoint/2010/main" val="266332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5" y="166255"/>
            <a:ext cx="11651673" cy="6511636"/>
          </a:xfrm>
        </p:spPr>
      </p:pic>
    </p:spTree>
    <p:extLst>
      <p:ext uri="{BB962C8B-B14F-4D97-AF65-F5344CB8AC3E}">
        <p14:creationId xmlns:p14="http://schemas.microsoft.com/office/powerpoint/2010/main" val="165905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35" y="263236"/>
            <a:ext cx="11610109" cy="6470073"/>
          </a:xfrm>
        </p:spPr>
      </p:pic>
    </p:spTree>
    <p:extLst>
      <p:ext uri="{BB962C8B-B14F-4D97-AF65-F5344CB8AC3E}">
        <p14:creationId xmlns:p14="http://schemas.microsoft.com/office/powerpoint/2010/main" val="20893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983"/>
            <a:ext cx="10515600" cy="720435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*Соедините вопрос с ответом: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377436"/>
              </p:ext>
            </p:extLst>
          </p:nvPr>
        </p:nvGraphicFramePr>
        <p:xfrm>
          <a:off x="263236" y="817418"/>
          <a:ext cx="11090564" cy="566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5282">
                  <a:extLst>
                    <a:ext uri="{9D8B030D-6E8A-4147-A177-3AD203B41FA5}">
                      <a16:colId xmlns:a16="http://schemas.microsoft.com/office/drawing/2014/main" val="1310725652"/>
                    </a:ext>
                  </a:extLst>
                </a:gridCol>
                <a:gridCol w="5545282">
                  <a:extLst>
                    <a:ext uri="{9D8B030D-6E8A-4147-A177-3AD203B41FA5}">
                      <a16:colId xmlns:a16="http://schemas.microsoft.com/office/drawing/2014/main" val="750875383"/>
                    </a:ext>
                  </a:extLst>
                </a:gridCol>
              </a:tblGrid>
              <a:tr h="5666509">
                <a:tc>
                  <a:txBody>
                    <a:bodyPr/>
                    <a:lstStyle/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1. What do you collect?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2. Do you often go to the theatre?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3. When did you begin to collect badges?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4. Are you interested in classical music?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5. Playing computer games is a hobby too, isn’t it?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a) Yes, two or three times a month.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b) Of course, it is. It is very popular.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c) I don’t collect anything.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d) Oh, I started my collection when I was 7.</a:t>
                      </a:r>
                    </a:p>
                    <a:p>
                      <a:pPr fontAlgn="base"/>
                      <a:r>
                        <a:rPr lang="en-US" sz="3200" b="0" i="0" kern="1200" dirty="0" smtClean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e) No, I am not.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49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84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924027"/>
              </p:ext>
            </p:extLst>
          </p:nvPr>
        </p:nvGraphicFramePr>
        <p:xfrm>
          <a:off x="614366" y="3609474"/>
          <a:ext cx="10490780" cy="2979900"/>
        </p:xfrm>
        <a:graphic>
          <a:graphicData uri="http://schemas.openxmlformats.org/drawingml/2006/table">
            <a:tbl>
              <a:tblPr/>
              <a:tblGrid>
                <a:gridCol w="2604607">
                  <a:extLst>
                    <a:ext uri="{9D8B030D-6E8A-4147-A177-3AD203B41FA5}">
                      <a16:colId xmlns:a16="http://schemas.microsoft.com/office/drawing/2014/main" val="2304121250"/>
                    </a:ext>
                  </a:extLst>
                </a:gridCol>
                <a:gridCol w="2640781">
                  <a:extLst>
                    <a:ext uri="{9D8B030D-6E8A-4147-A177-3AD203B41FA5}">
                      <a16:colId xmlns:a16="http://schemas.microsoft.com/office/drawing/2014/main" val="973855073"/>
                    </a:ext>
                  </a:extLst>
                </a:gridCol>
                <a:gridCol w="2622696">
                  <a:extLst>
                    <a:ext uri="{9D8B030D-6E8A-4147-A177-3AD203B41FA5}">
                      <a16:colId xmlns:a16="http://schemas.microsoft.com/office/drawing/2014/main" val="2515743811"/>
                    </a:ext>
                  </a:extLst>
                </a:gridCol>
                <a:gridCol w="2622696">
                  <a:extLst>
                    <a:ext uri="{9D8B030D-6E8A-4147-A177-3AD203B41FA5}">
                      <a16:colId xmlns:a16="http://schemas.microsoft.com/office/drawing/2014/main" val="847451091"/>
                    </a:ext>
                  </a:extLst>
                </a:gridCol>
              </a:tblGrid>
              <a:tr h="132038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Indoor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Дома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Outdoor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summer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Вне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дома,летом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Outdoor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winter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Вне </a:t>
                      </a:r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дома,зимой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All season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outdoor</a:t>
                      </a:r>
                      <a:endParaRPr lang="ru-RU" sz="2000" b="1" dirty="0" smtClean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В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 любое время года на улице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106919"/>
                  </a:ext>
                </a:extLst>
              </a:tr>
              <a:tr h="1627350">
                <a:tc>
                  <a:txBody>
                    <a:bodyPr/>
                    <a:lstStyle/>
                    <a:p>
                      <a:pPr algn="just"/>
                      <a:r>
                        <a:rPr lang="ru-RU" b="0" i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/>
                      </a:r>
                      <a:br>
                        <a:rPr lang="ru-RU" b="0" i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</a:br>
                      <a:endParaRPr lang="ru-RU" b="0" i="0">
                        <a:solidFill>
                          <a:srgbClr val="000000"/>
                        </a:solidFill>
                        <a:effectLst/>
                        <a:latin typeface="PT Sans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/>
                      </a:r>
                      <a:b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</a:br>
                      <a:endParaRPr lang="ru-RU" b="0" i="0" dirty="0">
                        <a:solidFill>
                          <a:srgbClr val="000000"/>
                        </a:solidFill>
                        <a:effectLst/>
                        <a:latin typeface="PT Sans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  <a:t/>
                      </a:r>
                      <a:br>
                        <a:rPr lang="ru-RU" b="0" i="0" dirty="0">
                          <a:solidFill>
                            <a:srgbClr val="000000"/>
                          </a:solidFill>
                          <a:effectLst/>
                          <a:latin typeface="PT Sans"/>
                        </a:rPr>
                      </a:br>
                      <a:endParaRPr lang="ru-RU" b="0" i="0" dirty="0">
                        <a:solidFill>
                          <a:srgbClr val="000000"/>
                        </a:solidFill>
                        <a:effectLst/>
                        <a:latin typeface="PT Sans"/>
                      </a:endParaRPr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i="0" dirty="0">
                          <a:solidFill>
                            <a:srgbClr val="252525"/>
                          </a:solidFill>
                          <a:effectLst/>
                          <a:latin typeface="PT Sans"/>
                        </a:rPr>
                        <a:t/>
                      </a:r>
                      <a:br>
                        <a:rPr lang="ru-RU" b="0" i="0" dirty="0">
                          <a:solidFill>
                            <a:srgbClr val="252525"/>
                          </a:solidFill>
                          <a:effectLst/>
                          <a:latin typeface="PT Sans"/>
                        </a:rPr>
                      </a:br>
                      <a:endParaRPr lang="ru-RU" dirty="0"/>
                    </a:p>
                  </a:txBody>
                  <a:tcPr marL="73152" marR="73152" marT="66675" marB="66675">
                    <a:lnL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13888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71475" y="-1939124"/>
            <a:ext cx="11315701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20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20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28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Which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activities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are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indoor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activities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and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which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are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outdoor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ones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?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surfing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go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shopping</a:t>
            </a:r>
            <a:r>
              <a:rPr lang="en-US" altLang="ru-RU" sz="2800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playing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video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games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sunbathing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surfing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the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internet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building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sand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castles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swimming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horse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riding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having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a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picnic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cycling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snowboarding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painting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watching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TV, 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cooking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,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playin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g</a:t>
            </a:r>
            <a:r>
              <a:rPr kumimoji="0" lang="en-US" altLang="ru-RU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football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61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254"/>
            <a:ext cx="10515600" cy="90236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                Speaking</a:t>
            </a: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137" y="998622"/>
            <a:ext cx="10920663" cy="5654841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>
                <a:latin typeface="Arial Black" panose="020B0A04020102020204" pitchFamily="34" charset="0"/>
              </a:rPr>
              <a:t>I have … (many, several</a:t>
            </a:r>
            <a:r>
              <a:rPr lang="en-US" sz="3500" dirty="0" smtClean="0">
                <a:latin typeface="Arial Black" panose="020B0A040201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500" dirty="0" smtClean="0">
                <a:latin typeface="Arial Black" panose="020B0A04020102020204" pitchFamily="34" charset="0"/>
              </a:rPr>
              <a:t>only </a:t>
            </a:r>
            <a:r>
              <a:rPr lang="en-US" sz="3500" dirty="0">
                <a:latin typeface="Arial Black" panose="020B0A04020102020204" pitchFamily="34" charset="0"/>
              </a:rPr>
              <a:t>one) </a:t>
            </a:r>
            <a:r>
              <a:rPr lang="en-US" sz="3500" dirty="0" smtClean="0">
                <a:latin typeface="Arial Black" panose="020B0A04020102020204" pitchFamily="34" charset="0"/>
              </a:rPr>
              <a:t>hobbies</a:t>
            </a:r>
          </a:p>
          <a:p>
            <a:pPr marL="0" indent="0">
              <a:buNone/>
            </a:pPr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dirty="0">
                <a:latin typeface="Arial Black" panose="020B0A04020102020204" pitchFamily="34" charset="0"/>
              </a:rPr>
              <a:t>My favorite hobby is … 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I enjoy … </a:t>
            </a:r>
            <a:r>
              <a:rPr lang="en-US" sz="3500" dirty="0" smtClean="0">
                <a:latin typeface="Arial Black" panose="020B0A04020102020204" pitchFamily="34" charset="0"/>
              </a:rPr>
              <a:t>.</a:t>
            </a:r>
          </a:p>
          <a:p>
            <a:endParaRPr lang="en-US" sz="3500" dirty="0">
              <a:latin typeface="Arial Black" panose="020B0A04020102020204" pitchFamily="34" charset="0"/>
            </a:endParaRPr>
          </a:p>
          <a:p>
            <a:r>
              <a:rPr lang="en-US" sz="3500" dirty="0">
                <a:latin typeface="Arial Black" panose="020B0A04020102020204" pitchFamily="34" charset="0"/>
              </a:rPr>
              <a:t>It is … (expensive, cheap, free).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I do it … (in a company, alone).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This hobby is done … (outside, inside).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I love it because it is … (funny, relaxing, intellectual, etc.).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The best thing of my hobby is that … .</a:t>
            </a:r>
          </a:p>
          <a:p>
            <a:r>
              <a:rPr lang="en-US" sz="3500" dirty="0">
                <a:latin typeface="Arial Black" panose="020B0A04020102020204" pitchFamily="34" charset="0"/>
              </a:rPr>
              <a:t>But I don’t like … 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863" y="1154929"/>
            <a:ext cx="4247147" cy="315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3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36" y="365125"/>
            <a:ext cx="10917382" cy="6174220"/>
          </a:xfrm>
        </p:spPr>
      </p:pic>
    </p:spTree>
    <p:extLst>
      <p:ext uri="{BB962C8B-B14F-4D97-AF65-F5344CB8AC3E}">
        <p14:creationId xmlns:p14="http://schemas.microsoft.com/office/powerpoint/2010/main" val="11948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3563"/>
          </a:xfrm>
        </p:spPr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8655"/>
            <a:ext cx="10515600" cy="622069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dirty="0" smtClean="0">
                <a:latin typeface="Arial Black" panose="020B0A04020102020204" pitchFamily="34" charset="0"/>
              </a:rPr>
              <a:t>                  </a:t>
            </a:r>
            <a:r>
              <a:rPr lang="en-US" sz="5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Vocabulary</a:t>
            </a:r>
            <a:endParaRPr lang="ru-RU" sz="58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taking pictures</a:t>
            </a:r>
            <a:r>
              <a:rPr lang="ru-RU" sz="4000" dirty="0" smtClean="0">
                <a:latin typeface="Arial Black" panose="020B0A04020102020204" pitchFamily="34" charset="0"/>
              </a:rPr>
              <a:t>, </a:t>
            </a:r>
            <a:r>
              <a:rPr lang="en-US" sz="4000" dirty="0" smtClean="0">
                <a:latin typeface="Arial Black" panose="020B0A04020102020204" pitchFamily="34" charset="0"/>
              </a:rPr>
              <a:t>photography, </a:t>
            </a:r>
            <a:r>
              <a:rPr lang="en-US" sz="4000" dirty="0" smtClean="0">
                <a:latin typeface="Arial Black" panose="020B0A04020102020204" pitchFamily="34" charset="0"/>
              </a:rPr>
              <a:t>(</a:t>
            </a:r>
            <a:r>
              <a:rPr lang="ru-RU" sz="4000" dirty="0">
                <a:latin typeface="Arial Black" panose="020B0A04020102020204" pitchFamily="34" charset="0"/>
              </a:rPr>
              <a:t>фотографировать</a:t>
            </a:r>
            <a:r>
              <a:rPr lang="ru-RU" sz="4000" dirty="0" smtClean="0">
                <a:latin typeface="Arial Black" panose="020B0A04020102020204" pitchFamily="34" charset="0"/>
              </a:rPr>
              <a:t>)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singing(</a:t>
            </a:r>
            <a:r>
              <a:rPr lang="ru-RU" sz="4000" dirty="0">
                <a:latin typeface="Arial Black" panose="020B0A04020102020204" pitchFamily="34" charset="0"/>
              </a:rPr>
              <a:t>пение</a:t>
            </a:r>
            <a:r>
              <a:rPr lang="ru-RU" sz="4000" dirty="0" smtClean="0">
                <a:latin typeface="Arial Black" panose="020B0A040201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dancing</a:t>
            </a:r>
            <a:r>
              <a:rPr lang="ru-RU" sz="4000" dirty="0" smtClean="0">
                <a:latin typeface="Arial Black" panose="020B0A04020102020204" pitchFamily="34" charset="0"/>
              </a:rPr>
              <a:t>(танцы)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reading(</a:t>
            </a:r>
            <a:r>
              <a:rPr lang="ru-RU" sz="4000" dirty="0">
                <a:latin typeface="Arial Black" panose="020B0A04020102020204" pitchFamily="34" charset="0"/>
              </a:rPr>
              <a:t>чтение) 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drawing(</a:t>
            </a:r>
            <a:r>
              <a:rPr lang="ru-RU" sz="4000" dirty="0">
                <a:latin typeface="Arial Black" panose="020B0A04020102020204" pitchFamily="34" charset="0"/>
              </a:rPr>
              <a:t>рисование), </a:t>
            </a:r>
            <a:r>
              <a:rPr lang="en-US" sz="4000" dirty="0">
                <a:latin typeface="Arial Black" panose="020B0A04020102020204" pitchFamily="34" charset="0"/>
              </a:rPr>
              <a:t>painting( </a:t>
            </a:r>
            <a:r>
              <a:rPr lang="ru-RU" sz="4000" dirty="0">
                <a:latin typeface="Arial Black" panose="020B0A04020102020204" pitchFamily="34" charset="0"/>
              </a:rPr>
              <a:t>рисование</a:t>
            </a:r>
            <a:r>
              <a:rPr lang="ru-RU" sz="4000" dirty="0" smtClean="0">
                <a:latin typeface="Arial Black" panose="020B0A04020102020204" pitchFamily="34" charset="0"/>
              </a:rPr>
              <a:t>)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sport</a:t>
            </a:r>
            <a:r>
              <a:rPr lang="ru-RU" sz="4000" dirty="0" smtClean="0">
                <a:latin typeface="Arial Black" panose="020B0A04020102020204" pitchFamily="34" charset="0"/>
              </a:rPr>
              <a:t>(спорт)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Music</a:t>
            </a:r>
            <a:r>
              <a:rPr lang="ru-RU" sz="4000" dirty="0" smtClean="0">
                <a:latin typeface="Arial Black" panose="020B0A04020102020204" pitchFamily="34" charset="0"/>
              </a:rPr>
              <a:t>(музыка)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3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309" y="2166216"/>
            <a:ext cx="10515600" cy="1325563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3041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 smtClean="0">
                <a:latin typeface="Arial Black" panose="020B0A04020102020204" pitchFamily="34" charset="0"/>
              </a:rPr>
              <a:t>knitting( </a:t>
            </a:r>
            <a:r>
              <a:rPr lang="ru-RU" sz="4400" dirty="0" smtClean="0">
                <a:latin typeface="Arial Black" panose="020B0A04020102020204" pitchFamily="34" charset="0"/>
              </a:rPr>
              <a:t>вязание) </a:t>
            </a:r>
            <a:r>
              <a:rPr lang="en-US" sz="4400" dirty="0" smtClean="0">
                <a:latin typeface="Arial Black" panose="020B0A04020102020204" pitchFamily="34" charset="0"/>
              </a:rPr>
              <a:t>sewing(</a:t>
            </a:r>
            <a:r>
              <a:rPr lang="ru-RU" sz="4400" dirty="0" smtClean="0">
                <a:latin typeface="Arial Black" panose="020B0A04020102020204" pitchFamily="34" charset="0"/>
              </a:rPr>
              <a:t>шитьё)</a:t>
            </a:r>
          </a:p>
          <a:p>
            <a:pPr marL="0" indent="0">
              <a:buNone/>
            </a:pPr>
            <a:r>
              <a:rPr lang="en-US" sz="4400" dirty="0" smtClean="0">
                <a:latin typeface="Arial Black" panose="020B0A04020102020204" pitchFamily="34" charset="0"/>
              </a:rPr>
              <a:t>watching TV</a:t>
            </a:r>
            <a:r>
              <a:rPr lang="ru-RU" sz="4400" dirty="0" smtClean="0">
                <a:latin typeface="Arial Black" panose="020B0A04020102020204" pitchFamily="34" charset="0"/>
              </a:rPr>
              <a:t>- просмотр телевидения</a:t>
            </a:r>
          </a:p>
          <a:p>
            <a:pPr marL="0" indent="0">
              <a:buNone/>
            </a:pPr>
            <a:r>
              <a:rPr lang="en-US" sz="4400" dirty="0" smtClean="0">
                <a:latin typeface="Arial Black" panose="020B0A04020102020204" pitchFamily="34" charset="0"/>
              </a:rPr>
              <a:t>gardening(</a:t>
            </a:r>
            <a:r>
              <a:rPr lang="ru-RU" sz="4400" dirty="0" smtClean="0">
                <a:latin typeface="Arial Black" panose="020B0A04020102020204" pitchFamily="34" charset="0"/>
              </a:rPr>
              <a:t>садоводство)</a:t>
            </a:r>
          </a:p>
          <a:p>
            <a:pPr marL="0" indent="0">
              <a:buNone/>
            </a:pPr>
            <a:r>
              <a:rPr lang="en-US" sz="4400" dirty="0" smtClean="0">
                <a:latin typeface="Arial Black" panose="020B0A04020102020204" pitchFamily="34" charset="0"/>
              </a:rPr>
              <a:t>collecting coins( stamps, pictures)(</a:t>
            </a:r>
            <a:r>
              <a:rPr lang="ru-RU" sz="4400" dirty="0" smtClean="0">
                <a:latin typeface="Arial Black" panose="020B0A04020102020204" pitchFamily="34" charset="0"/>
              </a:rPr>
              <a:t>коллекционирование монет, марок, картин)</a:t>
            </a:r>
          </a:p>
          <a:p>
            <a:pPr marL="0" indent="0">
              <a:buNone/>
            </a:pPr>
            <a:r>
              <a:rPr lang="en-US" sz="4400" dirty="0" smtClean="0">
                <a:latin typeface="Arial Black" panose="020B0A04020102020204" pitchFamily="34" charset="0"/>
              </a:rPr>
              <a:t>Learning languages-</a:t>
            </a:r>
            <a:r>
              <a:rPr lang="ru-RU" sz="4400" dirty="0" smtClean="0">
                <a:latin typeface="Arial Black" panose="020B0A04020102020204" pitchFamily="34" charset="0"/>
              </a:rPr>
              <a:t>изучение языков</a:t>
            </a:r>
            <a:endParaRPr lang="ru-RU" sz="4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169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55" y="207818"/>
            <a:ext cx="11443854" cy="6400799"/>
          </a:xfrm>
        </p:spPr>
      </p:pic>
    </p:spTree>
    <p:extLst>
      <p:ext uri="{BB962C8B-B14F-4D97-AF65-F5344CB8AC3E}">
        <p14:creationId xmlns:p14="http://schemas.microsoft.com/office/powerpoint/2010/main" val="222892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5" y="166255"/>
            <a:ext cx="11554691" cy="6470072"/>
          </a:xfrm>
        </p:spPr>
      </p:pic>
    </p:spTree>
    <p:extLst>
      <p:ext uri="{BB962C8B-B14F-4D97-AF65-F5344CB8AC3E}">
        <p14:creationId xmlns:p14="http://schemas.microsoft.com/office/powerpoint/2010/main" val="38899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36" y="221673"/>
            <a:ext cx="11623964" cy="6414654"/>
          </a:xfrm>
        </p:spPr>
      </p:pic>
    </p:spTree>
    <p:extLst>
      <p:ext uri="{BB962C8B-B14F-4D97-AF65-F5344CB8AC3E}">
        <p14:creationId xmlns:p14="http://schemas.microsoft.com/office/powerpoint/2010/main" val="33003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5" y="263236"/>
            <a:ext cx="11804073" cy="6456219"/>
          </a:xfrm>
        </p:spPr>
      </p:pic>
    </p:spTree>
    <p:extLst>
      <p:ext uri="{BB962C8B-B14F-4D97-AF65-F5344CB8AC3E}">
        <p14:creationId xmlns:p14="http://schemas.microsoft.com/office/powerpoint/2010/main" val="206219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3236"/>
            <a:ext cx="11540836" cy="6414655"/>
          </a:xfrm>
        </p:spPr>
      </p:pic>
    </p:spTree>
    <p:extLst>
      <p:ext uri="{BB962C8B-B14F-4D97-AF65-F5344CB8AC3E}">
        <p14:creationId xmlns:p14="http://schemas.microsoft.com/office/powerpoint/2010/main" val="205122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360</Words>
  <Application>Microsoft Office PowerPoint</Application>
  <PresentationFormat>Широкоэкранный</PresentationFormat>
  <Paragraphs>76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Algerian</vt:lpstr>
      <vt:lpstr>Arial</vt:lpstr>
      <vt:lpstr>Arial Black</vt:lpstr>
      <vt:lpstr>Calibri</vt:lpstr>
      <vt:lpstr>Calibri Light</vt:lpstr>
      <vt:lpstr>PT Sans</vt:lpstr>
      <vt:lpstr>Тема Office</vt:lpstr>
      <vt:lpstr>Hobbies that I Like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*Соедините вопрос с ответом:</vt:lpstr>
      <vt:lpstr> </vt:lpstr>
      <vt:lpstr>                                       Speaking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Hobbies that I Like  </dc:title>
  <dc:creator>Пользователь</dc:creator>
  <cp:lastModifiedBy>Пользователь</cp:lastModifiedBy>
  <cp:revision>9</cp:revision>
  <dcterms:created xsi:type="dcterms:W3CDTF">2021-04-02T03:15:35Z</dcterms:created>
  <dcterms:modified xsi:type="dcterms:W3CDTF">2021-04-02T04:49:44Z</dcterms:modified>
</cp:coreProperties>
</file>