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8763000" cy="14700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Congratulations</a:t>
            </a:r>
            <a:endParaRPr lang="en-GB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4038600" cy="533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7030A0"/>
                </a:solidFill>
              </a:rPr>
              <a:t>On 25</a:t>
            </a:r>
            <a:r>
              <a:rPr lang="en-US" sz="72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7200" b="1" dirty="0" smtClean="0">
                <a:solidFill>
                  <a:srgbClr val="7030A0"/>
                </a:solidFill>
              </a:rPr>
              <a:t> December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486399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7030A0"/>
                </a:solidFill>
              </a:rPr>
              <a:t>On 1</a:t>
            </a:r>
            <a:r>
              <a:rPr lang="en-US" sz="7200" b="1" baseline="30000" dirty="0" smtClean="0">
                <a:solidFill>
                  <a:srgbClr val="7030A0"/>
                </a:solidFill>
              </a:rPr>
              <a:t>st</a:t>
            </a:r>
            <a:r>
              <a:rPr lang="en-US" sz="7200" b="1" dirty="0" smtClean="0">
                <a:solidFill>
                  <a:srgbClr val="7030A0"/>
                </a:solidFill>
              </a:rPr>
              <a:t> January</a:t>
            </a:r>
          </a:p>
          <a:p>
            <a:pPr marL="0" indent="0">
              <a:buNone/>
            </a:pPr>
            <a:endParaRPr lang="ru-RU" sz="7200" dirty="0"/>
          </a:p>
        </p:txBody>
      </p:sp>
      <p:pic>
        <p:nvPicPr>
          <p:cNvPr id="2050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09850"/>
            <a:ext cx="5715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400" b="1" dirty="0" smtClean="0">
                <a:solidFill>
                  <a:srgbClr val="7030A0"/>
                </a:solidFill>
              </a:rPr>
              <a:t>Merry</a:t>
            </a:r>
            <a:r>
              <a:rPr lang="en-US" sz="6400" b="1" dirty="0">
                <a:solidFill>
                  <a:srgbClr val="7030A0"/>
                </a:solidFill>
              </a:rPr>
              <a:t> </a:t>
            </a:r>
            <a:r>
              <a:rPr lang="en-US" sz="6400" b="1" dirty="0" smtClean="0">
                <a:solidFill>
                  <a:srgbClr val="7030A0"/>
                </a:solidFill>
              </a:rPr>
              <a:t>Christmas and Happy New Year! </a:t>
            </a:r>
            <a:r>
              <a:rPr lang="en-US" sz="6400" b="1" dirty="0">
                <a:solidFill>
                  <a:srgbClr val="7030A0"/>
                </a:solidFill>
              </a:rPr>
              <a:t>— </a:t>
            </a:r>
            <a:r>
              <a:rPr lang="ru-RU" sz="6400" dirty="0">
                <a:solidFill>
                  <a:srgbClr val="7030A0"/>
                </a:solidFill>
              </a:rPr>
              <a:t>Веселого </a:t>
            </a:r>
            <a:r>
              <a:rPr lang="ru-RU" sz="6400" dirty="0" smtClean="0">
                <a:solidFill>
                  <a:srgbClr val="7030A0"/>
                </a:solidFill>
              </a:rPr>
              <a:t>Рождества</a:t>
            </a:r>
            <a:r>
              <a:rPr lang="en-US" sz="6400" dirty="0" smtClean="0">
                <a:solidFill>
                  <a:srgbClr val="7030A0"/>
                </a:solidFill>
              </a:rPr>
              <a:t> </a:t>
            </a:r>
            <a:r>
              <a:rPr lang="ru-RU" sz="6400" dirty="0" smtClean="0">
                <a:solidFill>
                  <a:srgbClr val="7030A0"/>
                </a:solidFill>
              </a:rPr>
              <a:t>и Нового года!</a:t>
            </a:r>
            <a:endParaRPr lang="en-US" sz="6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6200" b="1" dirty="0" err="1">
                <a:solidFill>
                  <a:srgbClr val="7030A0"/>
                </a:solidFill>
              </a:rPr>
              <a:t>Love</a:t>
            </a:r>
            <a:r>
              <a:rPr lang="ru-RU" sz="6200" b="1" dirty="0">
                <a:solidFill>
                  <a:srgbClr val="7030A0"/>
                </a:solidFill>
              </a:rPr>
              <a:t> 'N </a:t>
            </a:r>
            <a:r>
              <a:rPr lang="ru-RU" sz="6200" b="1" dirty="0" err="1">
                <a:solidFill>
                  <a:srgbClr val="7030A0"/>
                </a:solidFill>
              </a:rPr>
              <a:t>Joy</a:t>
            </a:r>
            <a:r>
              <a:rPr lang="ru-RU" sz="6200" b="1" dirty="0">
                <a:solidFill>
                  <a:srgbClr val="7030A0"/>
                </a:solidFill>
              </a:rPr>
              <a:t> </a:t>
            </a:r>
            <a:r>
              <a:rPr lang="ru-RU" sz="6200" b="1" dirty="0" err="1">
                <a:solidFill>
                  <a:srgbClr val="7030A0"/>
                </a:solidFill>
              </a:rPr>
              <a:t>On</a:t>
            </a:r>
            <a:r>
              <a:rPr lang="ru-RU" sz="6200" b="1" dirty="0">
                <a:solidFill>
                  <a:srgbClr val="7030A0"/>
                </a:solidFill>
              </a:rPr>
              <a:t> </a:t>
            </a:r>
            <a:r>
              <a:rPr lang="ru-RU" sz="6200" b="1" dirty="0" err="1">
                <a:solidFill>
                  <a:srgbClr val="7030A0"/>
                </a:solidFill>
              </a:rPr>
              <a:t>Christmas</a:t>
            </a:r>
            <a:r>
              <a:rPr lang="ru-RU" sz="6200" b="1" dirty="0">
                <a:solidFill>
                  <a:srgbClr val="7030A0"/>
                </a:solidFill>
              </a:rPr>
              <a:t>! — </a:t>
            </a:r>
            <a:r>
              <a:rPr lang="ru-RU" sz="6200" dirty="0">
                <a:solidFill>
                  <a:srgbClr val="7030A0"/>
                </a:solidFill>
              </a:rPr>
              <a:t>Любви и радости в Рождество</a:t>
            </a:r>
            <a:r>
              <a:rPr lang="ru-RU" sz="6200" dirty="0" smtClean="0">
                <a:solidFill>
                  <a:srgbClr val="7030A0"/>
                </a:solidFill>
              </a:rPr>
              <a:t>!</a:t>
            </a:r>
            <a:endParaRPr lang="en-US" sz="6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6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6200" b="1" dirty="0">
                <a:solidFill>
                  <a:srgbClr val="7030A0"/>
                </a:solidFill>
              </a:rPr>
              <a:t>Good health, good luck and much </a:t>
            </a:r>
            <a:endParaRPr lang="en-US" sz="6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6200" b="1" dirty="0" smtClean="0">
                <a:solidFill>
                  <a:srgbClr val="7030A0"/>
                </a:solidFill>
              </a:rPr>
              <a:t>happiness</a:t>
            </a:r>
            <a:r>
              <a:rPr lang="en-US" sz="6200" b="1" dirty="0">
                <a:solidFill>
                  <a:srgbClr val="7030A0"/>
                </a:solidFill>
              </a:rPr>
              <a:t> </a:t>
            </a:r>
            <a:r>
              <a:rPr lang="en-US" sz="6200" b="1" dirty="0" smtClean="0">
                <a:solidFill>
                  <a:srgbClr val="7030A0"/>
                </a:solidFill>
              </a:rPr>
              <a:t>!— </a:t>
            </a:r>
            <a:r>
              <a:rPr lang="en-US" sz="6200" dirty="0" err="1">
                <a:solidFill>
                  <a:srgbClr val="7030A0"/>
                </a:solidFill>
              </a:rPr>
              <a:t>Крепкого</a:t>
            </a:r>
            <a:r>
              <a:rPr lang="en-US" sz="6200" dirty="0">
                <a:solidFill>
                  <a:srgbClr val="7030A0"/>
                </a:solidFill>
              </a:rPr>
              <a:t> </a:t>
            </a:r>
            <a:r>
              <a:rPr lang="en-US" sz="6200" dirty="0" err="1">
                <a:solidFill>
                  <a:srgbClr val="7030A0"/>
                </a:solidFill>
              </a:rPr>
              <a:t>здоровья</a:t>
            </a:r>
            <a:r>
              <a:rPr lang="en-US" sz="6200" dirty="0">
                <a:solidFill>
                  <a:srgbClr val="7030A0"/>
                </a:solidFill>
              </a:rPr>
              <a:t>, </a:t>
            </a:r>
            <a:r>
              <a:rPr lang="en-US" sz="6200" dirty="0" err="1">
                <a:solidFill>
                  <a:srgbClr val="7030A0"/>
                </a:solidFill>
              </a:rPr>
              <a:t>удачи</a:t>
            </a:r>
            <a:r>
              <a:rPr lang="en-US" sz="6200" dirty="0">
                <a:solidFill>
                  <a:srgbClr val="7030A0"/>
                </a:solidFill>
              </a:rPr>
              <a:t> и </a:t>
            </a:r>
            <a:r>
              <a:rPr lang="en-US" sz="6200" dirty="0" err="1">
                <a:solidFill>
                  <a:srgbClr val="7030A0"/>
                </a:solidFill>
              </a:rPr>
              <a:t>много</a:t>
            </a:r>
            <a:r>
              <a:rPr lang="en-US" sz="6200" dirty="0">
                <a:solidFill>
                  <a:srgbClr val="7030A0"/>
                </a:solidFill>
              </a:rPr>
              <a:t> </a:t>
            </a:r>
            <a:r>
              <a:rPr lang="en-US" sz="6200" dirty="0" err="1" smtClean="0">
                <a:solidFill>
                  <a:srgbClr val="7030A0"/>
                </a:solidFill>
              </a:rPr>
              <a:t>счастья</a:t>
            </a:r>
            <a:r>
              <a:rPr lang="en-US" sz="6200" dirty="0" smtClean="0">
                <a:solidFill>
                  <a:srgbClr val="7030A0"/>
                </a:solidFill>
              </a:rPr>
              <a:t>!</a:t>
            </a:r>
            <a:endParaRPr lang="en-US" sz="6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91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Different holidays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4800" b="1" dirty="0"/>
              <a:t>With love / Love — </a:t>
            </a:r>
            <a:r>
              <a:rPr lang="en-US" sz="4800" dirty="0"/>
              <a:t>С </a:t>
            </a:r>
            <a:r>
              <a:rPr lang="en-US" sz="4800" dirty="0" err="1"/>
              <a:t>любовью</a:t>
            </a:r>
            <a:endParaRPr lang="en-US" sz="4800" dirty="0"/>
          </a:p>
          <a:p>
            <a:endParaRPr lang="en-US" sz="4800" b="1" dirty="0" smtClean="0"/>
          </a:p>
          <a:p>
            <a:r>
              <a:rPr lang="ru-RU" sz="4800" b="1" dirty="0" err="1"/>
              <a:t>Here's</a:t>
            </a:r>
            <a:r>
              <a:rPr lang="ru-RU" sz="4800" b="1" dirty="0"/>
              <a:t> </a:t>
            </a:r>
            <a:r>
              <a:rPr lang="ru-RU" sz="4800" b="1" dirty="0" err="1"/>
              <a:t>my</a:t>
            </a:r>
            <a:r>
              <a:rPr lang="ru-RU" sz="4800" b="1" dirty="0"/>
              <a:t> </a:t>
            </a:r>
            <a:r>
              <a:rPr lang="ru-RU" sz="4800" b="1" dirty="0" err="1"/>
              <a:t>little</a:t>
            </a:r>
            <a:r>
              <a:rPr lang="ru-RU" sz="4800" b="1" dirty="0"/>
              <a:t> </a:t>
            </a:r>
            <a:r>
              <a:rPr lang="ru-RU" sz="4800" b="1" dirty="0" err="1"/>
              <a:t>present</a:t>
            </a:r>
            <a:r>
              <a:rPr lang="ru-RU" sz="4800" b="1" dirty="0"/>
              <a:t> — </a:t>
            </a:r>
            <a:r>
              <a:rPr lang="ru-RU" sz="4800" dirty="0"/>
              <a:t>Вот тебе мой подарок.</a:t>
            </a:r>
          </a:p>
          <a:p>
            <a:endParaRPr lang="ru-RU" sz="4800" b="1" dirty="0"/>
          </a:p>
          <a:p>
            <a:r>
              <a:rPr lang="ru-RU" sz="4800" b="1" dirty="0" err="1"/>
              <a:t>Have</a:t>
            </a:r>
            <a:r>
              <a:rPr lang="ru-RU" sz="4800" b="1" dirty="0"/>
              <a:t> a </a:t>
            </a:r>
            <a:r>
              <a:rPr lang="ru-RU" sz="4800" b="1" dirty="0" err="1"/>
              <a:t>good</a:t>
            </a:r>
            <a:r>
              <a:rPr lang="ru-RU" sz="4800" b="1" dirty="0"/>
              <a:t> </a:t>
            </a:r>
            <a:r>
              <a:rPr lang="ru-RU" sz="4800" b="1" dirty="0" err="1"/>
              <a:t>time</a:t>
            </a:r>
            <a:r>
              <a:rPr lang="ru-RU" sz="4800" b="1" dirty="0"/>
              <a:t> — </a:t>
            </a:r>
            <a:r>
              <a:rPr lang="ru-RU" sz="4800" dirty="0"/>
              <a:t>Желаю хорошо провести время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4800" b="1" dirty="0"/>
              <a:t>I </a:t>
            </a:r>
            <a:r>
              <a:rPr lang="ru-RU" sz="4800" b="1" dirty="0" err="1"/>
              <a:t>wish</a:t>
            </a:r>
            <a:r>
              <a:rPr lang="ru-RU" sz="4800" b="1" dirty="0"/>
              <a:t> </a:t>
            </a:r>
            <a:r>
              <a:rPr lang="ru-RU" sz="4800" b="1" dirty="0" err="1"/>
              <a:t>you</a:t>
            </a:r>
            <a:r>
              <a:rPr lang="ru-RU" sz="4800" b="1" dirty="0"/>
              <a:t> </a:t>
            </a:r>
            <a:r>
              <a:rPr lang="ru-RU" sz="4800" b="1" dirty="0" err="1"/>
              <a:t>every</a:t>
            </a:r>
            <a:r>
              <a:rPr lang="ru-RU" sz="4800" b="1" dirty="0"/>
              <a:t> </a:t>
            </a:r>
            <a:r>
              <a:rPr lang="ru-RU" sz="4800" b="1" dirty="0" err="1"/>
              <a:t>success</a:t>
            </a:r>
            <a:r>
              <a:rPr lang="ru-RU" sz="4800" b="1" dirty="0"/>
              <a:t>! — </a:t>
            </a:r>
            <a:r>
              <a:rPr lang="ru-RU" sz="4800" dirty="0"/>
              <a:t>Желаю вам всяческих успехов!</a:t>
            </a:r>
          </a:p>
          <a:p>
            <a:endParaRPr lang="en-US" sz="4800" b="1" dirty="0" smtClean="0"/>
          </a:p>
          <a:p>
            <a:r>
              <a:rPr lang="en-US" sz="4800" b="1" dirty="0"/>
              <a:t>Keep well! — </a:t>
            </a:r>
            <a:r>
              <a:rPr lang="ru-RU" sz="4800" dirty="0"/>
              <a:t>Не болейте</a:t>
            </a:r>
          </a:p>
          <a:p>
            <a:endParaRPr lang="en-US" sz="4800" b="1" dirty="0" smtClean="0"/>
          </a:p>
          <a:p>
            <a:r>
              <a:rPr lang="ru-RU" sz="4800" b="1" dirty="0" err="1"/>
              <a:t>With</a:t>
            </a:r>
            <a:r>
              <a:rPr lang="ru-RU" sz="4800" b="1" dirty="0"/>
              <a:t> </a:t>
            </a:r>
            <a:r>
              <a:rPr lang="ru-RU" sz="4800" b="1" dirty="0" err="1"/>
              <a:t>lots</a:t>
            </a:r>
            <a:r>
              <a:rPr lang="ru-RU" sz="4800" b="1" dirty="0"/>
              <a:t> </a:t>
            </a:r>
            <a:r>
              <a:rPr lang="ru-RU" sz="4800" b="1" dirty="0" err="1"/>
              <a:t>of</a:t>
            </a:r>
            <a:r>
              <a:rPr lang="ru-RU" sz="4800" b="1" dirty="0"/>
              <a:t> </a:t>
            </a:r>
            <a:r>
              <a:rPr lang="ru-RU" sz="4800" b="1" dirty="0" err="1"/>
              <a:t>greetings</a:t>
            </a:r>
            <a:r>
              <a:rPr lang="ru-RU" sz="4800" b="1" dirty="0"/>
              <a:t>, </a:t>
            </a:r>
            <a:r>
              <a:rPr lang="ru-RU" sz="4800" b="1" dirty="0" err="1"/>
              <a:t>Your</a:t>
            </a:r>
            <a:r>
              <a:rPr lang="ru-RU" sz="4800" b="1" dirty="0"/>
              <a:t> … — </a:t>
            </a:r>
            <a:r>
              <a:rPr lang="ru-RU" sz="4800" dirty="0"/>
              <a:t>С наилучшими пожеланиями, ваш…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4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C:\Users\user\Desktop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648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Congratulations</vt:lpstr>
      <vt:lpstr> </vt:lpstr>
      <vt:lpstr> </vt:lpstr>
      <vt:lpstr> </vt:lpstr>
      <vt:lpstr> </vt:lpstr>
      <vt:lpstr>Different holidays</vt:lpstr>
      <vt:lpstr> </vt:lpstr>
      <vt:lpstr> 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user</cp:lastModifiedBy>
  <cp:revision>42</cp:revision>
  <dcterms:created xsi:type="dcterms:W3CDTF">2015-12-09T15:59:37Z</dcterms:created>
  <dcterms:modified xsi:type="dcterms:W3CDTF">2020-12-30T03:52:40Z</dcterms:modified>
</cp:coreProperties>
</file>