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9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3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9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9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3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1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93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68DBD-1846-4D51-9C28-D41127562010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6C33-B49D-46AD-80EA-A8782E1C0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74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Reading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37164"/>
            <a:ext cx="9144000" cy="2320636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The verb “to be”</a:t>
            </a:r>
            <a:endParaRPr lang="ru-RU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9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 descr="C:\Users\Admin\Desktop\местоим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983" y="0"/>
            <a:ext cx="12469091" cy="6968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23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955963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b="1" dirty="0" smtClean="0">
                <a:latin typeface="Arial Black" panose="020B0A04020102020204" pitchFamily="34" charset="0"/>
              </a:rPr>
              <a:t>The verb “to be”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4555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являюсь    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являемся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являешься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являетесь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    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являются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является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14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1" b="11250"/>
          <a:stretch/>
        </p:blipFill>
        <p:spPr bwMode="auto">
          <a:xfrm>
            <a:off x="193964" y="110836"/>
            <a:ext cx="11887200" cy="65393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091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Arial Black" panose="020B0A04020102020204" pitchFamily="34" charset="0"/>
              </a:rPr>
              <a:t>             </a:t>
            </a:r>
            <a:r>
              <a:rPr lang="en-US" sz="5400" u="sng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Как</a:t>
            </a:r>
            <a:r>
              <a:rPr lang="en-US" sz="5400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5400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дела</a:t>
            </a:r>
            <a:r>
              <a:rPr lang="en-US" sz="5400" u="sng" dirty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  <a:endParaRPr lang="ru-RU" sz="5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4000" dirty="0">
                <a:latin typeface="Arial Black" panose="020B0A04020102020204" pitchFamily="34" charset="0"/>
              </a:rPr>
              <a:t>How are you?                                                           </a:t>
            </a:r>
            <a:endParaRPr lang="ru-RU" sz="4000" dirty="0">
              <a:latin typeface="Arial Black" panose="020B0A04020102020204" pitchFamily="34" charset="0"/>
            </a:endParaRPr>
          </a:p>
          <a:p>
            <a:r>
              <a:rPr lang="en-US" sz="4000" dirty="0">
                <a:latin typeface="Arial Black" panose="020B0A04020102020204" pitchFamily="34" charset="0"/>
              </a:rPr>
              <a:t>How are you doing?                                </a:t>
            </a:r>
            <a:endParaRPr lang="ru-RU" sz="4000" dirty="0">
              <a:latin typeface="Arial Black" panose="020B0A04020102020204" pitchFamily="34" charset="0"/>
            </a:endParaRPr>
          </a:p>
          <a:p>
            <a:r>
              <a:rPr lang="en-US" sz="4000" dirty="0">
                <a:latin typeface="Arial Black" panose="020B0A04020102020204" pitchFamily="34" charset="0"/>
              </a:rPr>
              <a:t>How are you feeling?                                              </a:t>
            </a:r>
            <a:endParaRPr lang="ru-RU" sz="4000" dirty="0">
              <a:latin typeface="Arial Black" panose="020B0A04020102020204" pitchFamily="34" charset="0"/>
            </a:endParaRPr>
          </a:p>
          <a:p>
            <a:r>
              <a:rPr lang="en-US" sz="4000" dirty="0">
                <a:latin typeface="Arial Black" panose="020B0A04020102020204" pitchFamily="34" charset="0"/>
              </a:rPr>
              <a:t> How are you getting on?                                                                                                                              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- I`m </a:t>
            </a:r>
            <a:r>
              <a:rPr lang="en-US" sz="4000" dirty="0">
                <a:latin typeface="Arial Black" panose="020B0A04020102020204" pitchFamily="34" charset="0"/>
              </a:rPr>
              <a:t>fine, thanks (I am good, very good, very well, all right, OK, so-so ,bad, not bad)</a:t>
            </a:r>
            <a:endParaRPr lang="ru-RU" sz="4000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62" y="0"/>
            <a:ext cx="4014786" cy="401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6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498764"/>
            <a:ext cx="10723419" cy="6082145"/>
          </a:xfrm>
        </p:spPr>
      </p:pic>
    </p:spTree>
    <p:extLst>
      <p:ext uri="{BB962C8B-B14F-4D97-AF65-F5344CB8AC3E}">
        <p14:creationId xmlns:p14="http://schemas.microsoft.com/office/powerpoint/2010/main" val="423385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Look the video “How are you?”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53498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563129"/>
            <a:ext cx="10515600" cy="13255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964"/>
            <a:ext cx="10515600" cy="5982999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name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                      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surname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you soon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surname is…                  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          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best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from Kazakhstan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are you?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11 years old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you?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very good, thank you.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8024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182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Тема Office</vt:lpstr>
      <vt:lpstr>Reading </vt:lpstr>
      <vt:lpstr> </vt:lpstr>
      <vt:lpstr>                    The verb “to be”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</dc:title>
  <dc:creator>Пользователь</dc:creator>
  <cp:lastModifiedBy>Пользователь</cp:lastModifiedBy>
  <cp:revision>7</cp:revision>
  <dcterms:created xsi:type="dcterms:W3CDTF">2021-02-09T07:46:33Z</dcterms:created>
  <dcterms:modified xsi:type="dcterms:W3CDTF">2021-02-09T09:28:34Z</dcterms:modified>
</cp:coreProperties>
</file>