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999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3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36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39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09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83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801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376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93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43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5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68DBD-1846-4D51-9C28-D41127562010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76C33-B49D-46AD-80EA-A8782E1C0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74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Reading</a:t>
            </a:r>
            <a:r>
              <a:rPr lang="en-US" u="sng" dirty="0" smtClean="0"/>
              <a:t/>
            </a:r>
            <a:br>
              <a:rPr lang="en-US" u="sng" dirty="0" smtClean="0"/>
            </a:br>
            <a:endParaRPr lang="ru-RU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937164"/>
            <a:ext cx="9144000" cy="2320636"/>
          </a:xfrm>
        </p:spPr>
        <p:txBody>
          <a:bodyPr>
            <a:normAutofit/>
          </a:bodyPr>
          <a:lstStyle/>
          <a:p>
            <a:r>
              <a:rPr lang="en-US" sz="6000" dirty="0" smtClean="0">
                <a:latin typeface="Arial Black" panose="020B0A04020102020204" pitchFamily="34" charset="0"/>
              </a:rPr>
              <a:t>The verb “to be”</a:t>
            </a:r>
            <a:endParaRPr lang="ru-RU" sz="6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59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 descr="C:\Users\Admin\Desktop\местоим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983" y="0"/>
            <a:ext cx="12469091" cy="69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235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0837"/>
            <a:ext cx="10515600" cy="955963"/>
          </a:xfrm>
        </p:spPr>
        <p:txBody>
          <a:bodyPr/>
          <a:lstStyle/>
          <a:p>
            <a:r>
              <a:rPr lang="en-US" dirty="0" smtClean="0"/>
              <a:t>                    </a:t>
            </a:r>
            <a:r>
              <a:rPr lang="en-US" b="1" dirty="0" smtClean="0">
                <a:latin typeface="Arial Black" panose="020B0A04020102020204" pitchFamily="34" charset="0"/>
              </a:rPr>
              <a:t>The verb “to be”</a:t>
            </a:r>
            <a:endParaRPr lang="ru-RU" b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0982"/>
            <a:ext cx="10515600" cy="4555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являюсь       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являемся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являешься 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являетесь</a:t>
            </a:r>
          </a:p>
          <a:p>
            <a:pPr marL="0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     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являются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она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является</a:t>
            </a:r>
            <a:endParaRPr lang="en-U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1149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691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91" b="11250"/>
          <a:stretch/>
        </p:blipFill>
        <p:spPr bwMode="auto">
          <a:xfrm>
            <a:off x="193964" y="110836"/>
            <a:ext cx="11887200" cy="653934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1091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8036"/>
            <a:ext cx="10515600" cy="5608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>
                <a:latin typeface="Arial Black" panose="020B0A04020102020204" pitchFamily="34" charset="0"/>
              </a:rPr>
              <a:t>             </a:t>
            </a:r>
            <a:r>
              <a:rPr lang="en-US" sz="5400" u="sng" dirty="0" err="1" smtClean="0">
                <a:solidFill>
                  <a:srgbClr val="C00000"/>
                </a:solidFill>
                <a:latin typeface="Arial Black" panose="020B0A04020102020204" pitchFamily="34" charset="0"/>
              </a:rPr>
              <a:t>Как</a:t>
            </a:r>
            <a:r>
              <a:rPr lang="en-US" sz="5400" u="sng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 </a:t>
            </a:r>
            <a:r>
              <a:rPr lang="en-US" sz="5400" u="sng" dirty="0" err="1">
                <a:solidFill>
                  <a:srgbClr val="C00000"/>
                </a:solidFill>
                <a:latin typeface="Arial Black" panose="020B0A04020102020204" pitchFamily="34" charset="0"/>
              </a:rPr>
              <a:t>дела</a:t>
            </a:r>
            <a:r>
              <a:rPr lang="en-US" sz="5400" u="sng" dirty="0">
                <a:solidFill>
                  <a:srgbClr val="C00000"/>
                </a:solidFill>
                <a:latin typeface="Arial Black" panose="020B0A04020102020204" pitchFamily="34" charset="0"/>
              </a:rPr>
              <a:t>?</a:t>
            </a:r>
            <a:endParaRPr lang="ru-RU" sz="5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r>
              <a:rPr lang="en-US" sz="4000" dirty="0">
                <a:latin typeface="Arial Black" panose="020B0A04020102020204" pitchFamily="34" charset="0"/>
              </a:rPr>
              <a:t>How are you?                                                           </a:t>
            </a:r>
            <a:endParaRPr lang="ru-RU" sz="4000" dirty="0">
              <a:latin typeface="Arial Black" panose="020B0A04020102020204" pitchFamily="34" charset="0"/>
            </a:endParaRPr>
          </a:p>
          <a:p>
            <a:r>
              <a:rPr lang="en-US" sz="4000" dirty="0">
                <a:latin typeface="Arial Black" panose="020B0A04020102020204" pitchFamily="34" charset="0"/>
              </a:rPr>
              <a:t>How are you doing?                                </a:t>
            </a:r>
            <a:endParaRPr lang="ru-RU" sz="4000" dirty="0">
              <a:latin typeface="Arial Black" panose="020B0A04020102020204" pitchFamily="34" charset="0"/>
            </a:endParaRPr>
          </a:p>
          <a:p>
            <a:r>
              <a:rPr lang="en-US" sz="4000" dirty="0">
                <a:latin typeface="Arial Black" panose="020B0A04020102020204" pitchFamily="34" charset="0"/>
              </a:rPr>
              <a:t>How are you feeling?                                              </a:t>
            </a:r>
            <a:endParaRPr lang="ru-RU" sz="4000" dirty="0">
              <a:latin typeface="Arial Black" panose="020B0A04020102020204" pitchFamily="34" charset="0"/>
            </a:endParaRPr>
          </a:p>
          <a:p>
            <a:r>
              <a:rPr lang="en-US" sz="4000" dirty="0">
                <a:latin typeface="Arial Black" panose="020B0A04020102020204" pitchFamily="34" charset="0"/>
              </a:rPr>
              <a:t> How are you getting on?                                                                                                                               </a:t>
            </a:r>
            <a:endParaRPr lang="en-US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Arial Black" panose="020B0A04020102020204" pitchFamily="34" charset="0"/>
              </a:rPr>
              <a:t>- I`m </a:t>
            </a:r>
            <a:r>
              <a:rPr lang="en-US" sz="4000" dirty="0">
                <a:latin typeface="Arial Black" panose="020B0A04020102020204" pitchFamily="34" charset="0"/>
              </a:rPr>
              <a:t>fine, thanks (I am good, very good, very well, all right, OK, so-so ,bad, not bad)</a:t>
            </a:r>
            <a:endParaRPr lang="ru-RU" sz="4000" dirty="0">
              <a:latin typeface="Arial Black" panose="020B0A040201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762" y="0"/>
            <a:ext cx="4014786" cy="401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964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345" y="498764"/>
            <a:ext cx="10723419" cy="6082145"/>
          </a:xfrm>
        </p:spPr>
      </p:pic>
    </p:spTree>
    <p:extLst>
      <p:ext uri="{BB962C8B-B14F-4D97-AF65-F5344CB8AC3E}">
        <p14:creationId xmlns:p14="http://schemas.microsoft.com/office/powerpoint/2010/main" val="4233856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7200" dirty="0" smtClean="0"/>
              <a:t>Look the video “How are you?”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534987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563129"/>
            <a:ext cx="10515600" cy="1325563"/>
          </a:xfrm>
        </p:spPr>
        <p:txBody>
          <a:bodyPr/>
          <a:lstStyle/>
          <a:p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3964"/>
            <a:ext cx="10515600" cy="5982999"/>
          </a:xfrm>
        </p:spPr>
        <p:txBody>
          <a:bodyPr/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name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           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Hello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name is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….                      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Nice to meet you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surname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     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you soon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My surname is…                  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 bye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are you from?                               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the best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from Kazakhstan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are you?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11 years old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are you?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very good, thank you.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8024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182</Words>
  <Application>Microsoft Office PowerPoint</Application>
  <PresentationFormat>Широкоэкранный</PresentationFormat>
  <Paragraphs>31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Тема Office</vt:lpstr>
      <vt:lpstr>Reading </vt:lpstr>
      <vt:lpstr> </vt:lpstr>
      <vt:lpstr>                    The verb “to be”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</dc:title>
  <dc:creator>Пользователь</dc:creator>
  <cp:lastModifiedBy>Пользователь</cp:lastModifiedBy>
  <cp:revision>7</cp:revision>
  <dcterms:created xsi:type="dcterms:W3CDTF">2021-02-09T07:46:33Z</dcterms:created>
  <dcterms:modified xsi:type="dcterms:W3CDTF">2021-02-09T09:28:34Z</dcterms:modified>
</cp:coreProperties>
</file>