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93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77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90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5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3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55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94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59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8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14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4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1834-4FC5-4909-A020-0E35DE16912E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2E7AA-D9E9-4D65-9015-9025EE6939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67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FF0066"/>
                </a:solidFill>
                <a:latin typeface="Arial Black" panose="020B0A04020102020204" pitchFamily="34" charset="0"/>
              </a:rPr>
              <a:t>Questions.</a:t>
            </a:r>
            <a:endParaRPr lang="ru-RU" sz="8800" b="1" dirty="0">
              <a:solidFill>
                <a:srgbClr val="FF0066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600" b="1" dirty="0" smtClean="0">
                <a:latin typeface="Arial Black" panose="020B0A04020102020204" pitchFamily="34" charset="0"/>
              </a:rPr>
              <a:t>Seasons and mood.</a:t>
            </a:r>
            <a:endParaRPr lang="ru-R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2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0109"/>
            <a:ext cx="10515600" cy="67887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1            Revise “ To be” 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5964"/>
            <a:ext cx="10515600" cy="5220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являюсь         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являемся</a:t>
            </a: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являешься     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являетесь</a:t>
            </a: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является          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являются</a:t>
            </a: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является</a:t>
            </a: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является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41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636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Are you …?     Good                        Yes, I am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Student                    No, I am not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Hungry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 Doctor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 Angry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   Hot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 Doctor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Teacher  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44323"/>
            <a:ext cx="5444837" cy="423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24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45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2 Make a question. 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6691"/>
            <a:ext cx="10515600" cy="5290272"/>
          </a:xfrm>
        </p:spPr>
        <p:txBody>
          <a:bodyPr/>
          <a:lstStyle/>
          <a:p>
            <a:pPr fontAlgn="base"/>
            <a:r>
              <a:rPr lang="en-US" sz="4400" b="1" dirty="0"/>
              <a:t>(she) a </a:t>
            </a:r>
            <a:r>
              <a:rPr lang="en-US" sz="4400" b="1" dirty="0" smtClean="0"/>
              <a:t>teacher              </a:t>
            </a:r>
            <a:r>
              <a:rPr lang="en-US" sz="4400" b="1" dirty="0" smtClean="0">
                <a:solidFill>
                  <a:srgbClr val="FF0000"/>
                </a:solidFill>
              </a:rPr>
              <a:t>ex: </a:t>
            </a:r>
            <a:r>
              <a:rPr lang="en-US" sz="4400" b="1" dirty="0" smtClean="0"/>
              <a:t>I am a student</a:t>
            </a:r>
            <a:r>
              <a:rPr lang="en-US" sz="4400" b="1" dirty="0" smtClean="0">
                <a:solidFill>
                  <a:srgbClr val="FF0000"/>
                </a:solidFill>
              </a:rPr>
              <a:t>.</a:t>
            </a:r>
            <a:endParaRPr lang="en-US" sz="4400" b="1" dirty="0">
              <a:solidFill>
                <a:srgbClr val="FF0000"/>
              </a:solidFill>
            </a:endParaRPr>
          </a:p>
          <a:p>
            <a:pPr fontAlgn="base"/>
            <a:r>
              <a:rPr lang="en-US" sz="4400" b="1" dirty="0"/>
              <a:t>(dogs) </a:t>
            </a:r>
            <a:r>
              <a:rPr lang="en-US" sz="4400" b="1" dirty="0" smtClean="0"/>
              <a:t>angry                   Am I student</a:t>
            </a:r>
            <a:r>
              <a:rPr lang="en-US" sz="4400" b="1" dirty="0" smtClean="0">
                <a:solidFill>
                  <a:srgbClr val="FF0000"/>
                </a:solidFill>
              </a:rPr>
              <a:t>?</a:t>
            </a:r>
            <a:endParaRPr lang="en-US" sz="4400" b="1" dirty="0">
              <a:solidFill>
                <a:srgbClr val="FF0000"/>
              </a:solidFill>
            </a:endParaRPr>
          </a:p>
          <a:p>
            <a:pPr fontAlgn="base"/>
            <a:r>
              <a:rPr lang="en-US" sz="4400" b="1" dirty="0"/>
              <a:t>(shop) </a:t>
            </a:r>
            <a:r>
              <a:rPr lang="en-US" sz="4400" b="1" dirty="0" smtClean="0"/>
              <a:t>open                     </a:t>
            </a:r>
            <a:endParaRPr lang="en-US" sz="4400" b="1" dirty="0"/>
          </a:p>
          <a:p>
            <a:pPr fontAlgn="base"/>
            <a:r>
              <a:rPr lang="en-US" sz="4400" b="1" dirty="0"/>
              <a:t>(it) free</a:t>
            </a:r>
          </a:p>
          <a:p>
            <a:pPr fontAlgn="base"/>
            <a:r>
              <a:rPr lang="en-US" sz="4400" b="1" dirty="0"/>
              <a:t>(he) in London</a:t>
            </a:r>
          </a:p>
          <a:p>
            <a:pPr fontAlgn="base"/>
            <a:r>
              <a:rPr lang="en-US" sz="4400" b="1" dirty="0"/>
              <a:t>(you) hungry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88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3455"/>
            <a:ext cx="10515600" cy="555350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5400" i="1" dirty="0">
                <a:solidFill>
                  <a:srgbClr val="0070C0"/>
                </a:solidFill>
                <a:latin typeface="Arial Black" panose="020B0A04020102020204" pitchFamily="34" charset="0"/>
              </a:rPr>
              <a:t>Она </a:t>
            </a:r>
            <a:r>
              <a:rPr lang="ru-RU" sz="5400" i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врач.  Я хороший ученик.  Мария учительница.  Мне 21. Ирина голодная.  Он плохой.  Мы друзья.  Они усталые и им жарко.</a:t>
            </a:r>
            <a:endParaRPr lang="ru-RU" sz="5400" i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45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2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146" y="67108"/>
            <a:ext cx="10515600" cy="5927581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 Black" panose="020B0A04020102020204" pitchFamily="34" charset="0"/>
              </a:rPr>
              <a:t>Now</a:t>
            </a:r>
            <a:r>
              <a:rPr lang="ru-RU" b="1" dirty="0" smtClean="0">
                <a:latin typeface="Arial Black" panose="020B0A04020102020204" pitchFamily="34" charset="0"/>
              </a:rPr>
              <a:t> </a:t>
            </a:r>
            <a:r>
              <a:rPr lang="en-US" b="1" dirty="0" smtClean="0">
                <a:latin typeface="Arial Black" panose="020B0A04020102020204" pitchFamily="34" charset="0"/>
              </a:rPr>
              <a:t>- </a:t>
            </a:r>
            <a:r>
              <a:rPr lang="en-US" b="1" dirty="0">
                <a:latin typeface="Arial Black" panose="020B0A04020102020204" pitchFamily="34" charset="0"/>
              </a:rPr>
              <a:t>[</a:t>
            </a:r>
            <a:r>
              <a:rPr lang="en-US" b="1" dirty="0" err="1" smtClean="0">
                <a:latin typeface="Arial Black" panose="020B0A04020102020204" pitchFamily="34" charset="0"/>
              </a:rPr>
              <a:t>naʊ</a:t>
            </a:r>
            <a:r>
              <a:rPr lang="en-US" b="1" dirty="0" smtClean="0">
                <a:latin typeface="Arial Black" panose="020B0A04020102020204" pitchFamily="34" charset="0"/>
              </a:rPr>
              <a:t>] </a:t>
            </a:r>
            <a:r>
              <a:rPr lang="ru-RU" b="1" dirty="0" smtClean="0">
                <a:latin typeface="Arial Black" panose="020B0A04020102020204" pitchFamily="34" charset="0"/>
              </a:rPr>
              <a:t>сейчас</a:t>
            </a:r>
            <a:endParaRPr lang="en-US" b="1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What season 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[ˈ</a:t>
            </a:r>
            <a:r>
              <a:rPr lang="en-US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siːzn</a:t>
            </a:r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] </a:t>
            </a: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is it now?- </a:t>
            </a:r>
            <a:r>
              <a:rPr lang="ru-RU" b="1" dirty="0" smtClean="0">
                <a:latin typeface="Arial Black" panose="020B0A04020102020204" pitchFamily="34" charset="0"/>
              </a:rPr>
              <a:t>Какое сейчас время года?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Now is </a:t>
            </a:r>
            <a:r>
              <a:rPr lang="en-US" b="1" dirty="0" smtClean="0">
                <a:latin typeface="Arial Black" panose="020B0A04020102020204" pitchFamily="34" charset="0"/>
              </a:rPr>
              <a:t>winter. –</a:t>
            </a:r>
            <a:r>
              <a:rPr lang="ru-RU" b="1" dirty="0" smtClean="0">
                <a:latin typeface="Arial Black" panose="020B0A04020102020204" pitchFamily="34" charset="0"/>
              </a:rPr>
              <a:t>Сейчас зима.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146" y="1911926"/>
            <a:ext cx="8866910" cy="494607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058400" y="3105835"/>
            <a:ext cx="12954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sz="2800" b="1" dirty="0" smtClean="0"/>
              <a:t>[‘</a:t>
            </a:r>
            <a:r>
              <a:rPr lang="en-US" sz="2800" b="1" dirty="0" err="1"/>
              <a:t>sʌmə</a:t>
            </a:r>
            <a:r>
              <a:rPr lang="en-US" sz="2800" b="1" dirty="0"/>
              <a:t>]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>[</a:t>
            </a:r>
            <a:r>
              <a:rPr lang="ru-RU" sz="2800" b="1" dirty="0" err="1" smtClean="0"/>
              <a:t>саме</a:t>
            </a:r>
            <a:r>
              <a:rPr lang="en-US" sz="2800" b="1" dirty="0" smtClean="0"/>
              <a:t> ]</a:t>
            </a:r>
            <a:endParaRPr lang="en-US" sz="2800" b="1" i="0" dirty="0" smtClean="0">
              <a:solidFill>
                <a:srgbClr val="000000"/>
              </a:solidFill>
              <a:effectLst/>
              <a:latin typeface="open-sans"/>
            </a:endParaRPr>
          </a:p>
          <a:p>
            <a:endParaRPr lang="en-US" sz="2400" b="1" dirty="0" smtClean="0">
              <a:solidFill>
                <a:srgbClr val="000000"/>
              </a:solidFill>
              <a:latin typeface="open-sans"/>
            </a:endParaRPr>
          </a:p>
          <a:p>
            <a:endParaRPr lang="en-US" sz="2400" b="1" dirty="0" smtClean="0">
              <a:solidFill>
                <a:srgbClr val="000000"/>
              </a:solidFill>
              <a:latin typeface="open-sans"/>
            </a:endParaRPr>
          </a:p>
          <a:p>
            <a:endParaRPr lang="en-US" sz="2400" b="1" dirty="0">
              <a:solidFill>
                <a:srgbClr val="000000"/>
              </a:solidFill>
              <a:latin typeface="open-sans"/>
            </a:endParaRPr>
          </a:p>
          <a:p>
            <a:endParaRPr lang="en-US" sz="2400" b="1" dirty="0">
              <a:solidFill>
                <a:srgbClr val="000000"/>
              </a:solidFill>
              <a:latin typeface="open-sans"/>
            </a:endParaRPr>
          </a:p>
          <a:p>
            <a:r>
              <a:rPr lang="en-US" sz="2400" b="1" i="0" dirty="0" smtClean="0">
                <a:solidFill>
                  <a:srgbClr val="000000"/>
                </a:solidFill>
                <a:effectLst/>
                <a:latin typeface="open-sans"/>
              </a:rPr>
              <a:t>[‘</a:t>
            </a:r>
            <a:r>
              <a:rPr lang="en-US" sz="2400" b="1" i="0" dirty="0" err="1" smtClean="0">
                <a:solidFill>
                  <a:srgbClr val="000000"/>
                </a:solidFill>
                <a:effectLst/>
                <a:latin typeface="open-sans"/>
              </a:rPr>
              <a:t>wɪntə</a:t>
            </a:r>
            <a:r>
              <a:rPr lang="en-US" sz="2400" b="1" i="0" dirty="0" smtClean="0">
                <a:solidFill>
                  <a:srgbClr val="000000"/>
                </a:solidFill>
                <a:effectLst/>
                <a:latin typeface="open-sans"/>
              </a:rPr>
              <a:t>]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i="0" dirty="0" smtClean="0">
                <a:solidFill>
                  <a:srgbClr val="000000"/>
                </a:solidFill>
                <a:effectLst/>
                <a:latin typeface="open-sans"/>
              </a:rPr>
              <a:t>[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open-sans"/>
              </a:rPr>
              <a:t>винте]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7146" y="3105835"/>
            <a:ext cx="144779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000000"/>
              </a:solidFill>
              <a:latin typeface="open-sans"/>
            </a:endParaRPr>
          </a:p>
          <a:p>
            <a:r>
              <a:rPr lang="en-US" sz="2400" b="1" i="0" dirty="0" smtClean="0">
                <a:solidFill>
                  <a:srgbClr val="000000"/>
                </a:solidFill>
                <a:effectLst/>
                <a:latin typeface="open-sans"/>
              </a:rPr>
              <a:t>[</a:t>
            </a:r>
            <a:r>
              <a:rPr lang="en-US" sz="2400" b="1" i="0" dirty="0" err="1" smtClean="0">
                <a:solidFill>
                  <a:srgbClr val="000000"/>
                </a:solidFill>
                <a:effectLst/>
                <a:latin typeface="open-sans"/>
              </a:rPr>
              <a:t>sprɪŋ</a:t>
            </a:r>
            <a:r>
              <a:rPr lang="en-US" sz="2400" b="1" i="0" dirty="0" smtClean="0">
                <a:solidFill>
                  <a:srgbClr val="000000"/>
                </a:solidFill>
                <a:effectLst/>
                <a:latin typeface="open-sans"/>
              </a:rPr>
              <a:t>]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i="0" dirty="0" smtClean="0">
                <a:solidFill>
                  <a:srgbClr val="000000"/>
                </a:solidFill>
                <a:effectLst/>
                <a:latin typeface="open-sans"/>
              </a:rPr>
              <a:t>[</a:t>
            </a:r>
            <a:r>
              <a:rPr lang="ru-RU" sz="2400" b="1" i="0" dirty="0" err="1" smtClean="0">
                <a:solidFill>
                  <a:srgbClr val="000000"/>
                </a:solidFill>
                <a:effectLst/>
                <a:latin typeface="open-sans"/>
              </a:rPr>
              <a:t>сприн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open-sans"/>
              </a:rPr>
              <a:t>]</a:t>
            </a:r>
            <a:endParaRPr lang="en-US" sz="2400" b="1" i="0" dirty="0" smtClean="0">
              <a:solidFill>
                <a:srgbClr val="000000"/>
              </a:solidFill>
              <a:effectLst/>
              <a:latin typeface="open-sans"/>
            </a:endParaRPr>
          </a:p>
          <a:p>
            <a:endParaRPr lang="en-US" sz="2400" b="1" dirty="0" smtClean="0">
              <a:solidFill>
                <a:srgbClr val="000000"/>
              </a:solidFill>
              <a:latin typeface="open-sans"/>
            </a:endParaRPr>
          </a:p>
          <a:p>
            <a:endParaRPr lang="en-US" sz="2400" b="1" dirty="0" smtClean="0">
              <a:solidFill>
                <a:srgbClr val="000000"/>
              </a:solidFill>
              <a:latin typeface="open-sans"/>
            </a:endParaRPr>
          </a:p>
          <a:p>
            <a:r>
              <a:rPr lang="en-US" sz="2800" b="1" dirty="0"/>
              <a:t>[‘</a:t>
            </a:r>
            <a:r>
              <a:rPr lang="en-US" sz="2800" b="1" dirty="0" err="1"/>
              <a:t>ɔːtəm</a:t>
            </a:r>
            <a:r>
              <a:rPr lang="en-US" sz="2800" b="1" dirty="0"/>
              <a:t>] [</a:t>
            </a:r>
            <a:r>
              <a:rPr lang="ru-RU" sz="2800" b="1" dirty="0" err="1"/>
              <a:t>отем</a:t>
            </a:r>
            <a:r>
              <a:rPr lang="ru-RU" sz="2800" b="1" dirty="0"/>
              <a:t>]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>[</a:t>
            </a:r>
            <a:r>
              <a:rPr lang="en-US" sz="2800" b="1" dirty="0" err="1"/>
              <a:t>fɔːl</a:t>
            </a:r>
            <a:r>
              <a:rPr lang="en-US" sz="2800" b="1" dirty="0"/>
              <a:t>] [</a:t>
            </a:r>
            <a:r>
              <a:rPr lang="ru-RU" sz="2800" b="1" dirty="0"/>
              <a:t>фол]</a:t>
            </a:r>
          </a:p>
        </p:txBody>
      </p:sp>
    </p:spTree>
    <p:extLst>
      <p:ext uri="{BB962C8B-B14F-4D97-AF65-F5344CB8AC3E}">
        <p14:creationId xmlns:p14="http://schemas.microsoft.com/office/powerpoint/2010/main" val="2107076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213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open-sans</vt:lpstr>
      <vt:lpstr>Times New Roman</vt:lpstr>
      <vt:lpstr>Тема Office</vt:lpstr>
      <vt:lpstr>Questions.</vt:lpstr>
      <vt:lpstr>1            Revise “ To be” </vt:lpstr>
      <vt:lpstr> </vt:lpstr>
      <vt:lpstr>2 Make a question.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 to meet you!</dc:title>
  <dc:creator>Пользователь</dc:creator>
  <cp:lastModifiedBy>Пользователь</cp:lastModifiedBy>
  <cp:revision>6</cp:revision>
  <dcterms:created xsi:type="dcterms:W3CDTF">2021-02-12T05:00:32Z</dcterms:created>
  <dcterms:modified xsi:type="dcterms:W3CDTF">2021-02-12T05:53:58Z</dcterms:modified>
</cp:coreProperties>
</file>