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65" r:id="rId4"/>
    <p:sldId id="262" r:id="rId5"/>
    <p:sldId id="263" r:id="rId6"/>
    <p:sldId id="264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93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54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262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94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566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980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42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75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838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3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77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C1564B2-F641-47E7-B1C1-102F213EB4DA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EF823A-697B-4BF1-A7EF-3AF776CD8E3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93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372979"/>
            <a:ext cx="10058400" cy="1576137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oper Black" panose="0208090404030B020404" pitchFamily="18" charset="0"/>
              </a:rPr>
              <a:t> Clothing store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057651"/>
            <a:ext cx="9971773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60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56396"/>
          </a:xfrm>
        </p:spPr>
        <p:txBody>
          <a:bodyPr/>
          <a:lstStyle/>
          <a:p>
            <a:r>
              <a:rPr lang="en-US" dirty="0" smtClean="0"/>
              <a:t>                </a:t>
            </a:r>
            <a:r>
              <a:rPr lang="en-US" dirty="0" smtClean="0">
                <a:latin typeface="Arial Black" panose="020B0A04020102020204" pitchFamily="34" charset="0"/>
              </a:rPr>
              <a:t>Clothes Idioms: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1" b="76709"/>
          <a:stretch/>
        </p:blipFill>
        <p:spPr>
          <a:xfrm>
            <a:off x="1612232" y="1143000"/>
            <a:ext cx="8734926" cy="5245769"/>
          </a:xfrm>
        </p:spPr>
      </p:pic>
    </p:spTree>
    <p:extLst>
      <p:ext uri="{BB962C8B-B14F-4D97-AF65-F5344CB8AC3E}">
        <p14:creationId xmlns:p14="http://schemas.microsoft.com/office/powerpoint/2010/main" val="2170435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316" y="0"/>
            <a:ext cx="9697452" cy="6858000"/>
          </a:xfrm>
        </p:spPr>
      </p:pic>
    </p:spTree>
    <p:extLst>
      <p:ext uri="{BB962C8B-B14F-4D97-AF65-F5344CB8AC3E}">
        <p14:creationId xmlns:p14="http://schemas.microsoft.com/office/powerpoint/2010/main" val="4020029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32347"/>
            <a:ext cx="10058400" cy="6256421"/>
          </a:xfrm>
        </p:spPr>
      </p:pic>
    </p:spTree>
    <p:extLst>
      <p:ext uri="{BB962C8B-B14F-4D97-AF65-F5344CB8AC3E}">
        <p14:creationId xmlns:p14="http://schemas.microsoft.com/office/powerpoint/2010/main" val="217308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12" y="168442"/>
            <a:ext cx="10599820" cy="6220325"/>
          </a:xfrm>
        </p:spPr>
      </p:pic>
    </p:spTree>
    <p:extLst>
      <p:ext uri="{BB962C8B-B14F-4D97-AF65-F5344CB8AC3E}">
        <p14:creationId xmlns:p14="http://schemas.microsoft.com/office/powerpoint/2010/main" val="3710940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26" y="168442"/>
            <a:ext cx="10193154" cy="6340641"/>
          </a:xfrm>
        </p:spPr>
      </p:pic>
    </p:spTree>
    <p:extLst>
      <p:ext uri="{BB962C8B-B14F-4D97-AF65-F5344CB8AC3E}">
        <p14:creationId xmlns:p14="http://schemas.microsoft.com/office/powerpoint/2010/main" val="3251201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"/>
            <a:ext cx="10058400" cy="794084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           </a:t>
            </a:r>
            <a:r>
              <a:rPr lang="en-US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New vocabulary:</a:t>
            </a:r>
            <a:endParaRPr lang="ru-RU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358" y="794085"/>
            <a:ext cx="10638322" cy="5763125"/>
          </a:xfrm>
        </p:spPr>
        <p:txBody>
          <a:bodyPr>
            <a:normAutofit lnSpcReduction="10000"/>
          </a:bodyPr>
          <a:lstStyle/>
          <a:p>
            <a:r>
              <a:rPr lang="en-US" sz="2800" i="1" dirty="0">
                <a:latin typeface="Arial Black" panose="020B0A04020102020204" pitchFamily="34" charset="0"/>
              </a:rPr>
              <a:t> </a:t>
            </a:r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I am </a:t>
            </a:r>
            <a:r>
              <a:rPr lang="en-US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looking for </a:t>
            </a:r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a.. - </a:t>
            </a:r>
            <a:r>
              <a:rPr lang="ru-RU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я </a:t>
            </a:r>
            <a:r>
              <a:rPr lang="ru-RU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ищу</a:t>
            </a:r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..</a:t>
            </a:r>
          </a:p>
          <a:p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Discount- </a:t>
            </a:r>
            <a:r>
              <a:rPr lang="ru-RU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скидка</a:t>
            </a:r>
            <a:endParaRPr lang="en-US" sz="2800" i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endParaRPr lang="en-US" sz="2800" i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Could you </a:t>
            </a:r>
            <a:r>
              <a:rPr lang="en-US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show me </a:t>
            </a:r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some t-shirts, please</a:t>
            </a:r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?- </a:t>
            </a:r>
            <a:r>
              <a:rPr lang="ru-RU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Не могли бы вы показать мне несколько футболок, пожалуйста</a:t>
            </a:r>
            <a:r>
              <a:rPr lang="ru-RU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?</a:t>
            </a:r>
            <a:endParaRPr lang="en-US" sz="2800" i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I want to </a:t>
            </a:r>
            <a:r>
              <a:rPr lang="en-US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try on </a:t>
            </a:r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this dress</a:t>
            </a:r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.-</a:t>
            </a:r>
            <a:r>
              <a:rPr lang="ru-RU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я хочу примерить это платье</a:t>
            </a:r>
            <a:r>
              <a:rPr lang="ru-RU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</a:t>
            </a:r>
            <a:endParaRPr lang="en-US" sz="2800" i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I need a </a:t>
            </a:r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smaller(bigger) </a:t>
            </a:r>
            <a:r>
              <a:rPr lang="en-US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size.</a:t>
            </a:r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 </a:t>
            </a:r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- </a:t>
            </a:r>
            <a:r>
              <a:rPr lang="ru-RU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Мне нужен меньший </a:t>
            </a:r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</a:t>
            </a:r>
            <a:r>
              <a:rPr lang="ru-RU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больший) размер</a:t>
            </a:r>
            <a:r>
              <a:rPr lang="ru-RU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. </a:t>
            </a:r>
            <a:endParaRPr lang="ru-RU" sz="2800" i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- I'll </a:t>
            </a:r>
            <a:r>
              <a:rPr lang="en-US" sz="2800" i="1" dirty="0">
                <a:solidFill>
                  <a:srgbClr val="FF0000"/>
                </a:solidFill>
                <a:latin typeface="Arial Black" panose="020B0A04020102020204" pitchFamily="34" charset="0"/>
              </a:rPr>
              <a:t>take</a:t>
            </a:r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 it/this. – Я </a:t>
            </a:r>
            <a:r>
              <a:rPr lang="en-US" sz="2800" i="1" dirty="0" err="1">
                <a:solidFill>
                  <a:schemeClr val="tx1"/>
                </a:solidFill>
                <a:latin typeface="Arial Black" panose="020B0A04020102020204" pitchFamily="34" charset="0"/>
              </a:rPr>
              <a:t>возьму</a:t>
            </a:r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Arial Black" panose="020B0A04020102020204" pitchFamily="34" charset="0"/>
              </a:rPr>
              <a:t>это</a:t>
            </a:r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</a:t>
            </a:r>
            <a:endParaRPr lang="ru-RU" sz="2800" i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- How </a:t>
            </a:r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much </a:t>
            </a:r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it </a:t>
            </a:r>
            <a:r>
              <a:rPr lang="en-US" sz="2800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costs</a:t>
            </a:r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? </a:t>
            </a:r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– </a:t>
            </a:r>
            <a:r>
              <a:rPr lang="en-US" sz="2800" i="1" dirty="0" err="1">
                <a:solidFill>
                  <a:schemeClr val="tx1"/>
                </a:solidFill>
                <a:latin typeface="Arial Black" panose="020B0A04020102020204" pitchFamily="34" charset="0"/>
              </a:rPr>
              <a:t>Сколько</a:t>
            </a:r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Arial Black" panose="020B0A04020102020204" pitchFamily="34" charset="0"/>
              </a:rPr>
              <a:t>это</a:t>
            </a:r>
            <a:r>
              <a:rPr lang="en-US" sz="2800" i="1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Arial Black" panose="020B0A04020102020204" pitchFamily="34" charset="0"/>
              </a:rPr>
              <a:t>стоит</a:t>
            </a:r>
            <a:r>
              <a:rPr lang="en-US" sz="2800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662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158" y="0"/>
            <a:ext cx="9952522" cy="6857999"/>
          </a:xfrm>
        </p:spPr>
      </p:pic>
    </p:spTree>
    <p:extLst>
      <p:ext uri="{BB962C8B-B14F-4D97-AF65-F5344CB8AC3E}">
        <p14:creationId xmlns:p14="http://schemas.microsoft.com/office/powerpoint/2010/main" val="1464035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853" y="0"/>
            <a:ext cx="9300409" cy="6857999"/>
          </a:xfrm>
        </p:spPr>
      </p:pic>
    </p:spTree>
    <p:extLst>
      <p:ext uri="{BB962C8B-B14F-4D97-AF65-F5344CB8AC3E}">
        <p14:creationId xmlns:p14="http://schemas.microsoft.com/office/powerpoint/2010/main" val="419930557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</TotalTime>
  <Words>104</Words>
  <Application>Microsoft Office PowerPoint</Application>
  <PresentationFormat>Широкоэкранный</PresentationFormat>
  <Paragraphs>18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 Black</vt:lpstr>
      <vt:lpstr>Calibri</vt:lpstr>
      <vt:lpstr>Calibri Light</vt:lpstr>
      <vt:lpstr>Cooper Black</vt:lpstr>
      <vt:lpstr>Ретро</vt:lpstr>
      <vt:lpstr> Clothing store</vt:lpstr>
      <vt:lpstr>                Clothes Idioms:</vt:lpstr>
      <vt:lpstr> </vt:lpstr>
      <vt:lpstr> </vt:lpstr>
      <vt:lpstr> </vt:lpstr>
      <vt:lpstr> </vt:lpstr>
      <vt:lpstr>           New vocabulary: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2021-06-21T06:24:22Z</dcterms:created>
  <dcterms:modified xsi:type="dcterms:W3CDTF">2021-06-21T07:24:31Z</dcterms:modified>
</cp:coreProperties>
</file>