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01" autoAdjust="0"/>
  </p:normalViewPr>
  <p:slideViewPr>
    <p:cSldViewPr snapToGrid="0">
      <p:cViewPr varScale="1">
        <p:scale>
          <a:sx n="75" d="100"/>
          <a:sy n="75" d="100"/>
        </p:scale>
        <p:origin x="5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2548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0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26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9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78827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2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8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02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48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580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502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BA57D3-63FF-442D-A605-809483139A62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FD7A9A4-616D-445A-9A93-72F01D5B728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948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7500" y="1788454"/>
            <a:ext cx="9232900" cy="2098226"/>
          </a:xfrm>
        </p:spPr>
        <p:txBody>
          <a:bodyPr/>
          <a:lstStyle/>
          <a:p>
            <a:r>
              <a:rPr lang="en-US" sz="9600" dirty="0" smtClean="0">
                <a:solidFill>
                  <a:srgbClr val="0070C0"/>
                </a:solidFill>
                <a:latin typeface="Cooper Black" panose="0208090404030B020404" pitchFamily="18" charset="0"/>
              </a:rPr>
              <a:t>At THE </a:t>
            </a:r>
            <a:r>
              <a:rPr lang="en-US" sz="9600" dirty="0" err="1" smtClean="0">
                <a:solidFill>
                  <a:srgbClr val="0070C0"/>
                </a:solidFill>
                <a:latin typeface="Cooper Black" panose="0208090404030B020404" pitchFamily="18" charset="0"/>
              </a:rPr>
              <a:t>SHOp</a:t>
            </a:r>
            <a:endParaRPr lang="ru-RU" sz="96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oper Black" panose="0208090404030B020404" pitchFamily="18" charset="0"/>
              </a:rPr>
              <a:t>Buying the food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57265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0"/>
            <a:ext cx="11493500" cy="6858000"/>
          </a:xfrm>
        </p:spPr>
      </p:pic>
    </p:spTree>
    <p:extLst>
      <p:ext uri="{BB962C8B-B14F-4D97-AF65-F5344CB8AC3E}">
        <p14:creationId xmlns:p14="http://schemas.microsoft.com/office/powerpoint/2010/main" val="120386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0"/>
            <a:ext cx="11480800" cy="6858000"/>
          </a:xfrm>
        </p:spPr>
      </p:pic>
    </p:spTree>
    <p:extLst>
      <p:ext uri="{BB962C8B-B14F-4D97-AF65-F5344CB8AC3E}">
        <p14:creationId xmlns:p14="http://schemas.microsoft.com/office/powerpoint/2010/main" val="3599232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660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Prices. Revising big numbers.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749300"/>
            <a:ext cx="9601200" cy="59817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endParaRPr lang="ru-RU" dirty="0"/>
          </a:p>
          <a:p>
            <a:r>
              <a:rPr lang="en-US" sz="3600" dirty="0" smtClean="0">
                <a:latin typeface="Arial Black" panose="020B0A04020102020204" pitchFamily="34" charset="0"/>
              </a:rPr>
              <a:t>100- one hundred </a:t>
            </a:r>
            <a:endParaRPr lang="ru-RU" sz="3600" dirty="0" smtClean="0">
              <a:latin typeface="Arial Black" panose="020B0A04020102020204" pitchFamily="34" charset="0"/>
            </a:endParaRPr>
          </a:p>
          <a:p>
            <a:r>
              <a:rPr lang="en-US" sz="3600" dirty="0" smtClean="0">
                <a:latin typeface="Arial Black" panose="020B0A04020102020204" pitchFamily="34" charset="0"/>
              </a:rPr>
              <a:t>200- </a:t>
            </a:r>
            <a:r>
              <a:rPr lang="en-US" sz="3600" dirty="0">
                <a:latin typeface="Arial Black" panose="020B0A04020102020204" pitchFamily="34" charset="0"/>
              </a:rPr>
              <a:t>two hundred</a:t>
            </a:r>
            <a:endParaRPr lang="ru-RU" sz="3600" dirty="0">
              <a:latin typeface="Arial Black" panose="020B0A04020102020204" pitchFamily="34" charset="0"/>
            </a:endParaRPr>
          </a:p>
          <a:p>
            <a:r>
              <a:rPr lang="en-US" sz="3600" dirty="0">
                <a:latin typeface="Arial Black" panose="020B0A04020102020204" pitchFamily="34" charset="0"/>
              </a:rPr>
              <a:t>1000-thousand</a:t>
            </a:r>
            <a:endParaRPr lang="ru-RU" sz="3600" dirty="0">
              <a:latin typeface="Arial Black" panose="020B0A04020102020204" pitchFamily="34" charset="0"/>
            </a:endParaRPr>
          </a:p>
          <a:p>
            <a:r>
              <a:rPr lang="en-US" sz="3600" dirty="0">
                <a:latin typeface="Arial Black" panose="020B0A04020102020204" pitchFamily="34" charset="0"/>
              </a:rPr>
              <a:t>2000-two thousand</a:t>
            </a:r>
            <a:endParaRPr lang="ru-RU" sz="3600" dirty="0">
              <a:latin typeface="Arial Black" panose="020B0A04020102020204" pitchFamily="34" charset="0"/>
            </a:endParaRPr>
          </a:p>
          <a:p>
            <a:r>
              <a:rPr lang="en-US" sz="3600" dirty="0">
                <a:latin typeface="Arial Black" panose="020B0A04020102020204" pitchFamily="34" charset="0"/>
              </a:rPr>
              <a:t>2550- two thousand five hundred </a:t>
            </a:r>
            <a:r>
              <a:rPr lang="en-US" sz="3600" dirty="0" smtClean="0">
                <a:latin typeface="Arial Black" panose="020B0A04020102020204" pitchFamily="34" charset="0"/>
              </a:rPr>
              <a:t>and fifty</a:t>
            </a:r>
            <a:endParaRPr lang="ru-RU" sz="3600" dirty="0">
              <a:latin typeface="Arial Black" panose="020B0A04020102020204" pitchFamily="34" charset="0"/>
            </a:endParaRPr>
          </a:p>
          <a:p>
            <a:r>
              <a:rPr lang="en-US" sz="3600" dirty="0">
                <a:latin typeface="Arial Black" panose="020B0A04020102020204" pitchFamily="34" charset="0"/>
              </a:rPr>
              <a:t>100 000- one hundred thousands</a:t>
            </a:r>
            <a:endParaRPr lang="ru-RU" sz="3600" dirty="0">
              <a:latin typeface="Arial Black" panose="020B0A04020102020204" pitchFamily="34" charset="0"/>
            </a:endParaRPr>
          </a:p>
          <a:p>
            <a:r>
              <a:rPr lang="en-US" sz="3600" dirty="0">
                <a:latin typeface="Arial Black" panose="020B0A04020102020204" pitchFamily="34" charset="0"/>
              </a:rPr>
              <a:t>1 000 000- million</a:t>
            </a:r>
            <a:endParaRPr lang="ru-RU" sz="3600" dirty="0">
              <a:latin typeface="Arial Black" panose="020B0A04020102020204" pitchFamily="34" charset="0"/>
            </a:endParaRPr>
          </a:p>
          <a:p>
            <a:r>
              <a:rPr lang="en-US" sz="3600" dirty="0">
                <a:latin typeface="Arial Black" panose="020B0A04020102020204" pitchFamily="34" charset="0"/>
              </a:rPr>
              <a:t>Euro- </a:t>
            </a:r>
            <a:r>
              <a:rPr lang="ru-RU" sz="3600" dirty="0">
                <a:latin typeface="Arial Black" panose="020B0A04020102020204" pitchFamily="34" charset="0"/>
              </a:rPr>
              <a:t>евро</a:t>
            </a:r>
          </a:p>
          <a:p>
            <a:r>
              <a:rPr lang="en-US" sz="3600" dirty="0">
                <a:latin typeface="Arial Black" panose="020B0A04020102020204" pitchFamily="34" charset="0"/>
              </a:rPr>
              <a:t>Dollar-</a:t>
            </a:r>
            <a:r>
              <a:rPr lang="ru-RU" sz="3600" dirty="0">
                <a:latin typeface="Arial Black" panose="020B0A04020102020204" pitchFamily="34" charset="0"/>
              </a:rPr>
              <a:t>доллар</a:t>
            </a:r>
          </a:p>
          <a:p>
            <a:r>
              <a:rPr lang="en-US" sz="3600" dirty="0" err="1">
                <a:latin typeface="Arial Black" panose="020B0A04020102020204" pitchFamily="34" charset="0"/>
              </a:rPr>
              <a:t>Tenge</a:t>
            </a:r>
            <a:r>
              <a:rPr lang="en-US" sz="3600" dirty="0">
                <a:latin typeface="Arial Black" panose="020B0A04020102020204" pitchFamily="34" charset="0"/>
              </a:rPr>
              <a:t>-</a:t>
            </a:r>
            <a:r>
              <a:rPr lang="ru-RU" sz="3600" dirty="0">
                <a:latin typeface="Arial Black" panose="020B0A04020102020204" pitchFamily="34" charset="0"/>
              </a:rPr>
              <a:t>тенге</a:t>
            </a:r>
          </a:p>
          <a:p>
            <a:r>
              <a:rPr lang="en-US" sz="3600" dirty="0" err="1">
                <a:latin typeface="Arial Black" panose="020B0A04020102020204" pitchFamily="34" charset="0"/>
              </a:rPr>
              <a:t>Rouble</a:t>
            </a:r>
            <a:r>
              <a:rPr lang="en-US" sz="3600" dirty="0">
                <a:latin typeface="Arial Black" panose="020B0A04020102020204" pitchFamily="34" charset="0"/>
              </a:rPr>
              <a:t>-</a:t>
            </a:r>
            <a:r>
              <a:rPr lang="ru-RU" sz="3600" dirty="0">
                <a:latin typeface="Arial Black" panose="020B0A04020102020204" pitchFamily="34" charset="0"/>
              </a:rPr>
              <a:t>рубль</a:t>
            </a:r>
          </a:p>
          <a:p>
            <a:r>
              <a:rPr lang="en-US" sz="3600" dirty="0">
                <a:latin typeface="Arial Black" panose="020B0A04020102020204" pitchFamily="34" charset="0"/>
              </a:rPr>
              <a:t>Coin-</a:t>
            </a:r>
            <a:r>
              <a:rPr lang="ru-RU" sz="3600" dirty="0" smtClean="0">
                <a:latin typeface="Arial Black" panose="020B0A04020102020204" pitchFamily="34" charset="0"/>
              </a:rPr>
              <a:t>копейка</a:t>
            </a:r>
            <a:endParaRPr lang="ru-RU" sz="36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869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Countable and uncountable nouns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536700"/>
            <a:ext cx="9601200" cy="47244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? -  Many(</a:t>
            </a:r>
            <a:r>
              <a:rPr lang="ru-RU" sz="3200" dirty="0">
                <a:latin typeface="Arial Black" panose="020B0A04020102020204" pitchFamily="34" charset="0"/>
              </a:rPr>
              <a:t>много</a:t>
            </a:r>
            <a:r>
              <a:rPr lang="en-US" sz="3200" dirty="0">
                <a:latin typeface="Arial Black" panose="020B0A04020102020204" pitchFamily="34" charset="0"/>
              </a:rPr>
              <a:t>)           students, pens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en-US" sz="3200" dirty="0">
                <a:latin typeface="Arial Black" panose="020B0A04020102020204" pitchFamily="34" charset="0"/>
              </a:rPr>
              <a:t> ? – Much(</a:t>
            </a:r>
            <a:r>
              <a:rPr lang="ru-RU" sz="3200" dirty="0">
                <a:latin typeface="Arial Black" panose="020B0A04020102020204" pitchFamily="34" charset="0"/>
              </a:rPr>
              <a:t>много</a:t>
            </a:r>
            <a:r>
              <a:rPr lang="en-US" sz="3200" dirty="0">
                <a:latin typeface="Arial Black" panose="020B0A04020102020204" pitchFamily="34" charset="0"/>
              </a:rPr>
              <a:t>)           bread, coffee, time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en-US" sz="3200" dirty="0">
                <a:latin typeface="Arial Black" panose="020B0A04020102020204" pitchFamily="34" charset="0"/>
              </a:rPr>
              <a:t>       Few (</a:t>
            </a:r>
            <a:r>
              <a:rPr lang="ru-RU" sz="3200" dirty="0">
                <a:latin typeface="Arial Black" panose="020B0A04020102020204" pitchFamily="34" charset="0"/>
              </a:rPr>
              <a:t>мало</a:t>
            </a:r>
            <a:r>
              <a:rPr lang="en-US" sz="3200" dirty="0">
                <a:latin typeface="Arial Black" panose="020B0A04020102020204" pitchFamily="34" charset="0"/>
              </a:rPr>
              <a:t>)            streets, flags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en-US" sz="3200" dirty="0">
                <a:latin typeface="Arial Black" panose="020B0A04020102020204" pitchFamily="34" charset="0"/>
              </a:rPr>
              <a:t>       Little(</a:t>
            </a:r>
            <a:r>
              <a:rPr lang="ru-RU" sz="3200" dirty="0">
                <a:latin typeface="Arial Black" panose="020B0A04020102020204" pitchFamily="34" charset="0"/>
              </a:rPr>
              <a:t>мало</a:t>
            </a:r>
            <a:r>
              <a:rPr lang="en-US" sz="3200" dirty="0">
                <a:latin typeface="Arial Black" panose="020B0A04020102020204" pitchFamily="34" charset="0"/>
              </a:rPr>
              <a:t>)            juice, butter, money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en-US" sz="3200" dirty="0">
                <a:latin typeface="Arial Black" panose="020B0A04020102020204" pitchFamily="34" charset="0"/>
              </a:rPr>
              <a:t>      A few(</a:t>
            </a:r>
            <a:r>
              <a:rPr lang="ru-RU" sz="3200" dirty="0">
                <a:latin typeface="Arial Black" panose="020B0A04020102020204" pitchFamily="34" charset="0"/>
              </a:rPr>
              <a:t>немного</a:t>
            </a:r>
            <a:r>
              <a:rPr lang="en-US" sz="3200" dirty="0">
                <a:latin typeface="Arial Black" panose="020B0A04020102020204" pitchFamily="34" charset="0"/>
              </a:rPr>
              <a:t>)            cards, books</a:t>
            </a:r>
            <a:endParaRPr lang="ru-RU" sz="3200" dirty="0">
              <a:latin typeface="Arial Black" panose="020B0A04020102020204" pitchFamily="34" charset="0"/>
            </a:endParaRPr>
          </a:p>
          <a:p>
            <a:r>
              <a:rPr lang="en-US" sz="3200" dirty="0">
                <a:latin typeface="Arial Black" panose="020B0A04020102020204" pitchFamily="34" charset="0"/>
              </a:rPr>
              <a:t>      A little( </a:t>
            </a:r>
            <a:r>
              <a:rPr lang="ru-RU" sz="3200" dirty="0">
                <a:latin typeface="Arial Black" panose="020B0A04020102020204" pitchFamily="34" charset="0"/>
              </a:rPr>
              <a:t>немного</a:t>
            </a:r>
            <a:r>
              <a:rPr lang="en-US" sz="3200" dirty="0">
                <a:latin typeface="Arial Black" panose="020B0A04020102020204" pitchFamily="34" charset="0"/>
              </a:rPr>
              <a:t>)          milk, rain</a:t>
            </a:r>
            <a:endParaRPr lang="ru-RU" sz="3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467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Arial Black" panose="020B0A04020102020204" pitchFamily="34" charset="0"/>
              </a:rPr>
              <a:t>+  </a:t>
            </a:r>
            <a:r>
              <a:rPr lang="en-US" sz="3600" dirty="0">
                <a:latin typeface="Arial Black" panose="020B0A04020102020204" pitchFamily="34" charset="0"/>
              </a:rPr>
              <a:t>some-</a:t>
            </a:r>
            <a:r>
              <a:rPr lang="ru-RU" sz="3600" dirty="0">
                <a:latin typeface="Arial Black" panose="020B0A04020102020204" pitchFamily="34" charset="0"/>
              </a:rPr>
              <a:t>   немного, несколько</a:t>
            </a:r>
          </a:p>
          <a:p>
            <a:pPr lvl="0"/>
            <a:r>
              <a:rPr lang="en-US" sz="3600" dirty="0">
                <a:latin typeface="Arial Black" panose="020B0A04020102020204" pitchFamily="34" charset="0"/>
              </a:rPr>
              <a:t>? any</a:t>
            </a:r>
            <a:r>
              <a:rPr lang="ru-RU" sz="3600" dirty="0">
                <a:latin typeface="Arial Black" panose="020B0A04020102020204" pitchFamily="34" charset="0"/>
              </a:rPr>
              <a:t>-  немного, несколько</a:t>
            </a:r>
          </a:p>
          <a:p>
            <a:r>
              <a:rPr lang="ru-RU" sz="3600" dirty="0">
                <a:latin typeface="Arial Black" panose="020B0A04020102020204" pitchFamily="34" charset="0"/>
              </a:rPr>
              <a:t>+ </a:t>
            </a:r>
            <a:r>
              <a:rPr lang="en-US" sz="3600" dirty="0">
                <a:latin typeface="Arial Black" panose="020B0A04020102020204" pitchFamily="34" charset="0"/>
              </a:rPr>
              <a:t>any  -</a:t>
            </a:r>
            <a:r>
              <a:rPr lang="ru-RU" sz="3600" dirty="0">
                <a:latin typeface="Arial Black" panose="020B0A04020102020204" pitchFamily="34" charset="0"/>
              </a:rPr>
              <a:t>       любой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395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4600" y="393700"/>
            <a:ext cx="7188200" cy="927100"/>
          </a:xfrm>
        </p:spPr>
        <p:txBody>
          <a:bodyPr/>
          <a:lstStyle/>
          <a:p>
            <a:r>
              <a:rPr lang="en-US" u="sng"/>
              <a:t>At the foods shop.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1320800"/>
            <a:ext cx="9347200" cy="5537200"/>
          </a:xfrm>
        </p:spPr>
      </p:pic>
    </p:spTree>
    <p:extLst>
      <p:ext uri="{BB962C8B-B14F-4D97-AF65-F5344CB8AC3E}">
        <p14:creationId xmlns:p14="http://schemas.microsoft.com/office/powerpoint/2010/main" val="2824322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7239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u="sng" dirty="0"/>
              <a:t>At the foods shop.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143000"/>
            <a:ext cx="9601200" cy="5105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-Can I help you?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-Yes, please. I need 200 grams of butter, 300 grams of cheese and 400 grams of sausage.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-Here they are(</a:t>
            </a:r>
            <a:r>
              <a:rPr lang="ru-RU" sz="2800" dirty="0" smtClean="0">
                <a:latin typeface="Arial Black" panose="020B0A04020102020204" pitchFamily="34" charset="0"/>
              </a:rPr>
              <a:t>вот</a:t>
            </a:r>
            <a:r>
              <a:rPr lang="en-US" sz="2800" dirty="0" smtClean="0">
                <a:latin typeface="Arial Black" panose="020B0A04020102020204" pitchFamily="34" charset="0"/>
              </a:rPr>
              <a:t>, </a:t>
            </a:r>
            <a:r>
              <a:rPr lang="ru-RU" sz="2800" dirty="0" smtClean="0">
                <a:latin typeface="Arial Black" panose="020B0A04020102020204" pitchFamily="34" charset="0"/>
              </a:rPr>
              <a:t>пожалуйста</a:t>
            </a:r>
            <a:r>
              <a:rPr lang="en-US" sz="2800" dirty="0" smtClean="0">
                <a:latin typeface="Arial Black" panose="020B0A04020102020204" pitchFamily="34" charset="0"/>
              </a:rPr>
              <a:t>). Anything else?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-Oh, I would like to buy(</a:t>
            </a:r>
            <a:r>
              <a:rPr lang="ru-RU" sz="2800" dirty="0" smtClean="0">
                <a:latin typeface="Arial Black" panose="020B0A04020102020204" pitchFamily="34" charset="0"/>
              </a:rPr>
              <a:t>мне бы хотелось</a:t>
            </a:r>
            <a:r>
              <a:rPr lang="en-US" sz="2800" dirty="0" smtClean="0">
                <a:latin typeface="Arial Black" panose="020B0A04020102020204" pitchFamily="34" charset="0"/>
              </a:rPr>
              <a:t>) 1 packet of milk, a jar of honey, a bottle of oil.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-What kind of oil?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- Olive oil.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-Is that all?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91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431800"/>
            <a:ext cx="9601200" cy="6121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- Could you give me a loaf of brown bread and 10 bottles of green tea?</a:t>
            </a:r>
            <a:endParaRPr lang="ru-RU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-Yes, sure. Anything else?</a:t>
            </a:r>
            <a:endParaRPr lang="ru-RU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- One more thing. I would like to buy 1 kilogram of grapes? Do you have them?</a:t>
            </a:r>
            <a:endParaRPr lang="ru-RU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- Just a moment. I`ll check…Sorry, there are no grapes left(</a:t>
            </a:r>
            <a:r>
              <a:rPr lang="ru-RU" sz="2800" dirty="0">
                <a:latin typeface="Arial Black" panose="020B0A04020102020204" pitchFamily="34" charset="0"/>
              </a:rPr>
              <a:t>не осталось</a:t>
            </a:r>
            <a:r>
              <a:rPr lang="en-US" sz="2800" dirty="0">
                <a:latin typeface="Arial Black" panose="020B0A04020102020204" pitchFamily="34" charset="0"/>
              </a:rPr>
              <a:t>).</a:t>
            </a:r>
            <a:endParaRPr lang="ru-RU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-It will cost(</a:t>
            </a:r>
            <a:r>
              <a:rPr lang="en-US" sz="2800" dirty="0" err="1">
                <a:latin typeface="Arial Black" panose="020B0A04020102020204" pitchFamily="34" charset="0"/>
              </a:rPr>
              <a:t>это</a:t>
            </a:r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en-US" sz="2800" dirty="0" err="1">
                <a:latin typeface="Arial Black" panose="020B0A04020102020204" pitchFamily="34" charset="0"/>
              </a:rPr>
              <a:t>будет</a:t>
            </a:r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en-US" sz="2800" dirty="0" err="1">
                <a:latin typeface="Arial Black" panose="020B0A04020102020204" pitchFamily="34" charset="0"/>
              </a:rPr>
              <a:t>стоить</a:t>
            </a:r>
            <a:r>
              <a:rPr lang="en-US" sz="2800" dirty="0">
                <a:latin typeface="Arial Black" panose="020B0A04020102020204" pitchFamily="34" charset="0"/>
              </a:rPr>
              <a:t>) 780 </a:t>
            </a:r>
            <a:r>
              <a:rPr lang="en-US" sz="2800" dirty="0" err="1">
                <a:latin typeface="Arial Black" panose="020B0A04020102020204" pitchFamily="34" charset="0"/>
              </a:rPr>
              <a:t>tenge</a:t>
            </a:r>
            <a:r>
              <a:rPr lang="en-US" sz="2800" dirty="0">
                <a:latin typeface="Arial Black" panose="020B0A04020102020204" pitchFamily="34" charset="0"/>
              </a:rPr>
              <a:t>. Will you pay in cash or by your card?</a:t>
            </a:r>
            <a:endParaRPr lang="ru-RU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- In cash. Here is 800 </a:t>
            </a:r>
            <a:r>
              <a:rPr lang="en-US" sz="2800" dirty="0" err="1">
                <a:latin typeface="Arial Black" panose="020B0A04020102020204" pitchFamily="34" charset="0"/>
              </a:rPr>
              <a:t>tenge</a:t>
            </a:r>
            <a:r>
              <a:rPr lang="en-US" sz="2800" dirty="0">
                <a:latin typeface="Arial Black" panose="020B0A04020102020204" pitchFamily="34" charset="0"/>
              </a:rPr>
              <a:t>.</a:t>
            </a:r>
            <a:endParaRPr lang="ru-RU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-Here`s 20 </a:t>
            </a:r>
            <a:r>
              <a:rPr lang="en-US" sz="2800" dirty="0" err="1">
                <a:latin typeface="Arial Black" panose="020B0A04020102020204" pitchFamily="34" charset="0"/>
              </a:rPr>
              <a:t>tenge</a:t>
            </a:r>
            <a:r>
              <a:rPr lang="en-US" sz="2800" dirty="0">
                <a:latin typeface="Arial Black" panose="020B0A04020102020204" pitchFamily="34" charset="0"/>
              </a:rPr>
              <a:t> change.</a:t>
            </a:r>
            <a:endParaRPr lang="ru-RU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-Thank you.</a:t>
            </a:r>
            <a:endParaRPr lang="ru-RU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- Welcome. </a:t>
            </a:r>
            <a:endParaRPr lang="ru-RU" sz="2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22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8442"/>
            <a:ext cx="11506200" cy="6689558"/>
          </a:xfrm>
        </p:spPr>
      </p:pic>
    </p:spTree>
    <p:extLst>
      <p:ext uri="{BB962C8B-B14F-4D97-AF65-F5344CB8AC3E}">
        <p14:creationId xmlns:p14="http://schemas.microsoft.com/office/powerpoint/2010/main" val="111189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2663"/>
            <a:ext cx="11506200" cy="6605337"/>
          </a:xfrm>
        </p:spPr>
      </p:pic>
    </p:spTree>
    <p:extLst>
      <p:ext uri="{BB962C8B-B14F-4D97-AF65-F5344CB8AC3E}">
        <p14:creationId xmlns:p14="http://schemas.microsoft.com/office/powerpoint/2010/main" val="11791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68" y="0"/>
            <a:ext cx="11518232" cy="6858000"/>
          </a:xfrm>
        </p:spPr>
      </p:pic>
    </p:spTree>
    <p:extLst>
      <p:ext uri="{BB962C8B-B14F-4D97-AF65-F5344CB8AC3E}">
        <p14:creationId xmlns:p14="http://schemas.microsoft.com/office/powerpoint/2010/main" val="90119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0"/>
            <a:ext cx="11480800" cy="6858000"/>
          </a:xfrm>
        </p:spPr>
      </p:pic>
    </p:spTree>
    <p:extLst>
      <p:ext uri="{BB962C8B-B14F-4D97-AF65-F5344CB8AC3E}">
        <p14:creationId xmlns:p14="http://schemas.microsoft.com/office/powerpoint/2010/main" val="90641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0"/>
            <a:ext cx="11480800" cy="6858000"/>
          </a:xfrm>
        </p:spPr>
      </p:pic>
    </p:spTree>
    <p:extLst>
      <p:ext uri="{BB962C8B-B14F-4D97-AF65-F5344CB8AC3E}">
        <p14:creationId xmlns:p14="http://schemas.microsoft.com/office/powerpoint/2010/main" val="1933730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0"/>
            <a:ext cx="11493500" cy="6858000"/>
          </a:xfrm>
        </p:spPr>
      </p:pic>
    </p:spTree>
    <p:extLst>
      <p:ext uri="{BB962C8B-B14F-4D97-AF65-F5344CB8AC3E}">
        <p14:creationId xmlns:p14="http://schemas.microsoft.com/office/powerpoint/2010/main" val="470301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0"/>
            <a:ext cx="11493500" cy="6858000"/>
          </a:xfrm>
        </p:spPr>
      </p:pic>
    </p:spTree>
    <p:extLst>
      <p:ext uri="{BB962C8B-B14F-4D97-AF65-F5344CB8AC3E}">
        <p14:creationId xmlns:p14="http://schemas.microsoft.com/office/powerpoint/2010/main" val="25857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0"/>
            <a:ext cx="11493500" cy="6858000"/>
          </a:xfrm>
        </p:spPr>
      </p:pic>
    </p:spTree>
    <p:extLst>
      <p:ext uri="{BB962C8B-B14F-4D97-AF65-F5344CB8AC3E}">
        <p14:creationId xmlns:p14="http://schemas.microsoft.com/office/powerpoint/2010/main" val="389453570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45</TotalTime>
  <Words>333</Words>
  <Application>Microsoft Office PowerPoint</Application>
  <PresentationFormat>Широкоэкранный</PresentationFormat>
  <Paragraphs>56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 Black</vt:lpstr>
      <vt:lpstr>Bahnschrift</vt:lpstr>
      <vt:lpstr>Cooper Black</vt:lpstr>
      <vt:lpstr>Franklin Gothic Book</vt:lpstr>
      <vt:lpstr>Crop</vt:lpstr>
      <vt:lpstr>At THE SHOp</vt:lpstr>
      <vt:lpstr> </vt:lpstr>
      <vt:lpstr> </vt:lpstr>
      <vt:lpstr>  </vt:lpstr>
      <vt:lpstr> </vt:lpstr>
      <vt:lpstr> </vt:lpstr>
      <vt:lpstr> </vt:lpstr>
      <vt:lpstr> </vt:lpstr>
      <vt:lpstr> </vt:lpstr>
      <vt:lpstr> </vt:lpstr>
      <vt:lpstr> </vt:lpstr>
      <vt:lpstr>Prices. Revising big numbers.  </vt:lpstr>
      <vt:lpstr>Countable and uncountable nouns </vt:lpstr>
      <vt:lpstr> </vt:lpstr>
      <vt:lpstr>At the foods shop.</vt:lpstr>
      <vt:lpstr> At the foods shop.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2021-05-14T06:10:04Z</dcterms:created>
  <dcterms:modified xsi:type="dcterms:W3CDTF">2021-05-14T06:55:33Z</dcterms:modified>
</cp:coreProperties>
</file>