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4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5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66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81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20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9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7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65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4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86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6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64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95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6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8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8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022A3A-881A-4C9E-8F32-C4D050B4A2F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3043A4-3682-46EC-A163-7A3A4CC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9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632" y="5390147"/>
            <a:ext cx="11333747" cy="1191127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Fruit and vegetables</a:t>
            </a:r>
            <a:endParaRPr lang="ru-RU" sz="8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5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2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90337"/>
            <a:ext cx="9601196" cy="4985531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-Are you ready to order (</a:t>
            </a:r>
            <a:r>
              <a:rPr lang="ru-RU" sz="3600" b="1" dirty="0"/>
              <a:t>заказывать</a:t>
            </a:r>
            <a:r>
              <a:rPr lang="en-US" sz="3600" b="1" dirty="0"/>
              <a:t>)?</a:t>
            </a:r>
            <a:endParaRPr lang="ru-RU" sz="3600" b="1" dirty="0"/>
          </a:p>
          <a:p>
            <a:r>
              <a:rPr lang="en-US" sz="3600" b="1" dirty="0"/>
              <a:t>-Yes, we will have fish and chips.</a:t>
            </a:r>
            <a:endParaRPr lang="ru-RU" sz="3600" b="1" dirty="0"/>
          </a:p>
          <a:p>
            <a:r>
              <a:rPr lang="en-US" sz="3600" b="1" dirty="0"/>
              <a:t>-Anything else?</a:t>
            </a:r>
            <a:endParaRPr lang="ru-RU" sz="3600" b="1" dirty="0"/>
          </a:p>
          <a:p>
            <a:r>
              <a:rPr lang="en-US" sz="3600" b="1" dirty="0"/>
              <a:t>-Shall we have a drink?</a:t>
            </a:r>
            <a:endParaRPr lang="ru-RU" sz="3600" b="1" dirty="0"/>
          </a:p>
          <a:p>
            <a:r>
              <a:rPr lang="en-US" sz="3600" b="1" dirty="0"/>
              <a:t>-Yes, I`ll have strawberry milk shake</a:t>
            </a:r>
            <a:endParaRPr lang="ru-RU" sz="3600" b="1" dirty="0"/>
          </a:p>
          <a:p>
            <a:r>
              <a:rPr lang="en-US" sz="3600" b="1" dirty="0"/>
              <a:t>-And I want to drink a cup of carrot juice </a:t>
            </a:r>
            <a:endParaRPr lang="ru-RU" sz="3600" b="1" dirty="0"/>
          </a:p>
          <a:p>
            <a:r>
              <a:rPr lang="en-US" sz="3600" b="1" dirty="0"/>
              <a:t>- How do you like fish?</a:t>
            </a:r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11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70811"/>
            <a:ext cx="9601196" cy="4805057"/>
          </a:xfrm>
        </p:spPr>
        <p:txBody>
          <a:bodyPr/>
          <a:lstStyle/>
          <a:p>
            <a:r>
              <a:rPr lang="en-US" sz="3600" b="1" dirty="0"/>
              <a:t>Oh, it`s very delicious (</a:t>
            </a:r>
            <a:r>
              <a:rPr lang="ru-RU" sz="3600" b="1" dirty="0"/>
              <a:t>вкусно</a:t>
            </a:r>
            <a:r>
              <a:rPr lang="en-US" sz="3600" b="1" dirty="0"/>
              <a:t>) (nice, tasty, good)</a:t>
            </a:r>
            <a:endParaRPr lang="ru-RU" sz="3600" b="1" dirty="0"/>
          </a:p>
          <a:p>
            <a:r>
              <a:rPr lang="en-US" sz="3600" b="1" dirty="0"/>
              <a:t>-What about(</a:t>
            </a:r>
            <a:r>
              <a:rPr lang="ru-RU" sz="3600" b="1" dirty="0"/>
              <a:t>как на счёт десерта</a:t>
            </a:r>
            <a:r>
              <a:rPr lang="en-US" sz="3600" b="1" dirty="0"/>
              <a:t>)the dessert?</a:t>
            </a:r>
            <a:endParaRPr lang="ru-RU" sz="3600" b="1" dirty="0"/>
          </a:p>
          <a:p>
            <a:r>
              <a:rPr lang="en-US" sz="3600" b="1" dirty="0"/>
              <a:t>- Here is your bill(check). That will be 1 pound 39 pence.</a:t>
            </a:r>
            <a:endParaRPr lang="ru-RU" sz="3600" b="1" dirty="0"/>
          </a:p>
          <a:p>
            <a:r>
              <a:rPr lang="en-US" sz="3600" b="1" dirty="0"/>
              <a:t>-Thank you</a:t>
            </a:r>
            <a:endParaRPr lang="ru-RU" sz="3600" b="1" dirty="0"/>
          </a:p>
          <a:p>
            <a:r>
              <a:rPr lang="en-US" sz="3600" b="1" dirty="0"/>
              <a:t>-Here is the change (</a:t>
            </a:r>
            <a:r>
              <a:rPr lang="ru-RU" sz="3600" b="1" dirty="0"/>
              <a:t>сдача</a:t>
            </a:r>
            <a:r>
              <a:rPr lang="en-US" sz="3600" b="1" dirty="0"/>
              <a:t>).</a:t>
            </a:r>
            <a:endParaRPr lang="ru-RU" sz="3600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07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481263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Fruit </a:t>
            </a:r>
            <a:r>
              <a:rPr lang="ru-RU" sz="6000" b="1" dirty="0" smtClean="0"/>
              <a:t>(фрукты)</a:t>
            </a:r>
            <a:endParaRPr lang="ru-RU" sz="6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62" y="613611"/>
            <a:ext cx="8494295" cy="6244389"/>
          </a:xfrm>
        </p:spPr>
      </p:pic>
    </p:spTree>
    <p:extLst>
      <p:ext uri="{BB962C8B-B14F-4D97-AF65-F5344CB8AC3E}">
        <p14:creationId xmlns:p14="http://schemas.microsoft.com/office/powerpoint/2010/main" val="104657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"/>
            <a:ext cx="9601196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Vegetables </a:t>
            </a:r>
            <a:r>
              <a:rPr lang="ru-RU" b="1" dirty="0" smtClean="0"/>
              <a:t>(овощи)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"/>
          <a:stretch/>
        </p:blipFill>
        <p:spPr>
          <a:xfrm>
            <a:off x="2233863" y="457202"/>
            <a:ext cx="7724273" cy="6400798"/>
          </a:xfrm>
        </p:spPr>
      </p:pic>
    </p:spTree>
    <p:extLst>
      <p:ext uri="{BB962C8B-B14F-4D97-AF65-F5344CB8AC3E}">
        <p14:creationId xmlns:p14="http://schemas.microsoft.com/office/powerpoint/2010/main" val="261883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48916"/>
            <a:ext cx="9601196" cy="4789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SAM, THE BEAR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30967"/>
            <a:ext cx="9601196" cy="5578751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/>
              <a:t> Sam, the bear, loves fruits. He likes bananas, peaches, cherries, oranges and strawberries.</a:t>
            </a:r>
          </a:p>
          <a:p>
            <a:pPr fontAlgn="base"/>
            <a:r>
              <a:rPr lang="en-US" sz="3600" b="1" dirty="0"/>
              <a:t>On Monday he is hungry. Sam eats 30 peaches.  "Yummy, peaches are wonderful," he says.</a:t>
            </a:r>
          </a:p>
          <a:p>
            <a:pPr fontAlgn="base"/>
            <a:r>
              <a:rPr lang="en-US" sz="3600" b="1" dirty="0"/>
              <a:t>On Tuesday he is very hungry. He eats 60 cherries, 25 strawberries and 30 bananas.</a:t>
            </a:r>
          </a:p>
          <a:p>
            <a:pPr marL="0" indent="0">
              <a:buNone/>
            </a:pPr>
            <a:endParaRPr lang="ru-RU" sz="3900" b="1" dirty="0"/>
          </a:p>
        </p:txBody>
      </p:sp>
    </p:spTree>
    <p:extLst>
      <p:ext uri="{BB962C8B-B14F-4D97-AF65-F5344CB8AC3E}">
        <p14:creationId xmlns:p14="http://schemas.microsoft.com/office/powerpoint/2010/main" val="162057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33926"/>
            <a:ext cx="9601196" cy="539014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3600" b="1" dirty="0"/>
              <a:t>On Wednesday Sam eats 40 oranges. He doesn't eat peaches on Wednesday.</a:t>
            </a:r>
          </a:p>
          <a:p>
            <a:pPr fontAlgn="base"/>
            <a:r>
              <a:rPr lang="en-US" sz="3600" b="1" dirty="0"/>
              <a:t>What does Sam eat on Thursday? Sam hates apples, but he doesn't have any bananas or peaches or strawberries. So Sam eats 25 apples on Thursday.</a:t>
            </a:r>
          </a:p>
          <a:p>
            <a:pPr fontAlgn="base"/>
            <a:r>
              <a:rPr lang="en-US" sz="3600" b="1" dirty="0"/>
              <a:t>On Friday Sam is not hungry. Sam has a stomachache.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57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True or false?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3200" b="1" dirty="0" smtClean="0"/>
              <a:t>a</a:t>
            </a:r>
            <a:r>
              <a:rPr lang="en-US" sz="3200" b="1" dirty="0"/>
              <a:t>) Sam loves meat.</a:t>
            </a:r>
          </a:p>
          <a:p>
            <a:pPr fontAlgn="base"/>
            <a:r>
              <a:rPr lang="en-US" sz="3200" b="1" dirty="0"/>
              <a:t>b) On Monday he eats grapes.</a:t>
            </a:r>
          </a:p>
          <a:p>
            <a:pPr fontAlgn="base"/>
            <a:r>
              <a:rPr lang="en-US" sz="3200" b="1" dirty="0"/>
              <a:t>c) He thinks peaches are wonderful.</a:t>
            </a:r>
          </a:p>
          <a:p>
            <a:pPr fontAlgn="base"/>
            <a:r>
              <a:rPr lang="en-US" sz="3200" b="1" dirty="0"/>
              <a:t>d) Sam eats 60 bananas.</a:t>
            </a:r>
          </a:p>
          <a:p>
            <a:pPr fontAlgn="base"/>
            <a:r>
              <a:rPr lang="en-US" sz="3200" b="1" dirty="0"/>
              <a:t>e) Sam hates apples.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46" y="2394283"/>
            <a:ext cx="3789949" cy="39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2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2. </a:t>
            </a:r>
            <a:r>
              <a:rPr lang="ru-RU" b="1" dirty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апишите </a:t>
            </a:r>
            <a:r>
              <a:rPr lang="ru-RU" b="1" dirty="0">
                <a:solidFill>
                  <a:srgbClr val="FF0000"/>
                </a:solidFill>
              </a:rPr>
              <a:t>в таблице, что ел медвежонок </a:t>
            </a:r>
            <a:r>
              <a:rPr lang="ru-RU" b="1" dirty="0" err="1">
                <a:solidFill>
                  <a:srgbClr val="FF0000"/>
                </a:solidFill>
              </a:rPr>
              <a:t>Sam</a:t>
            </a:r>
            <a:r>
              <a:rPr lang="ru-RU" b="1" dirty="0">
                <a:solidFill>
                  <a:srgbClr val="FF0000"/>
                </a:solidFill>
              </a:rPr>
              <a:t> в определенный день недели.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685143"/>
              </p:ext>
            </p:extLst>
          </p:nvPr>
        </p:nvGraphicFramePr>
        <p:xfrm>
          <a:off x="1272744" y="2502568"/>
          <a:ext cx="10144898" cy="3403962"/>
        </p:xfrm>
        <a:graphic>
          <a:graphicData uri="http://schemas.openxmlformats.org/drawingml/2006/table">
            <a:tbl>
              <a:tblPr/>
              <a:tblGrid>
                <a:gridCol w="1120140">
                  <a:extLst>
                    <a:ext uri="{9D8B030D-6E8A-4147-A177-3AD203B41FA5}">
                      <a16:colId xmlns:a16="http://schemas.microsoft.com/office/drawing/2014/main" val="2501755589"/>
                    </a:ext>
                  </a:extLst>
                </a:gridCol>
                <a:gridCol w="1769311">
                  <a:extLst>
                    <a:ext uri="{9D8B030D-6E8A-4147-A177-3AD203B41FA5}">
                      <a16:colId xmlns:a16="http://schemas.microsoft.com/office/drawing/2014/main" val="2190168956"/>
                    </a:ext>
                  </a:extLst>
                </a:gridCol>
                <a:gridCol w="1909328">
                  <a:extLst>
                    <a:ext uri="{9D8B030D-6E8A-4147-A177-3AD203B41FA5}">
                      <a16:colId xmlns:a16="http://schemas.microsoft.com/office/drawing/2014/main" val="14910070"/>
                    </a:ext>
                  </a:extLst>
                </a:gridCol>
                <a:gridCol w="1861515">
                  <a:extLst>
                    <a:ext uri="{9D8B030D-6E8A-4147-A177-3AD203B41FA5}">
                      <a16:colId xmlns:a16="http://schemas.microsoft.com/office/drawing/2014/main" val="690644551"/>
                    </a:ext>
                  </a:extLst>
                </a:gridCol>
                <a:gridCol w="2001794">
                  <a:extLst>
                    <a:ext uri="{9D8B030D-6E8A-4147-A177-3AD203B41FA5}">
                      <a16:colId xmlns:a16="http://schemas.microsoft.com/office/drawing/2014/main" val="2732938984"/>
                    </a:ext>
                  </a:extLst>
                </a:gridCol>
                <a:gridCol w="1482810">
                  <a:extLst>
                    <a:ext uri="{9D8B030D-6E8A-4147-A177-3AD203B41FA5}">
                      <a16:colId xmlns:a16="http://schemas.microsoft.com/office/drawing/2014/main" val="2638992155"/>
                    </a:ext>
                  </a:extLst>
                </a:gridCol>
              </a:tblGrid>
              <a:tr h="2166157">
                <a:tc>
                  <a:txBody>
                    <a:bodyPr/>
                    <a:lstStyle/>
                    <a:p>
                      <a:pPr fontAlgn="base"/>
                      <a:r>
                        <a:rPr lang="ru-RU" sz="28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effectLst/>
                          <a:latin typeface="Arial Black" panose="020B0A04020102020204" pitchFamily="34" charset="0"/>
                        </a:rPr>
                        <a:t>Monday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effectLst/>
                          <a:latin typeface="Arial Black" panose="020B0A04020102020204" pitchFamily="34" charset="0"/>
                        </a:rPr>
                        <a:t>Tuesday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effectLst/>
                          <a:latin typeface="Arial Black" panose="020B0A04020102020204" pitchFamily="34" charset="0"/>
                        </a:rPr>
                        <a:t>Wednesday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800">
                          <a:effectLst/>
                          <a:latin typeface="Arial Black" panose="020B0A04020102020204" pitchFamily="34" charset="0"/>
                        </a:rPr>
                        <a:t>Thursday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800">
                          <a:effectLst/>
                          <a:latin typeface="Arial Black" panose="020B0A04020102020204" pitchFamily="34" charset="0"/>
                        </a:rPr>
                        <a:t>Friday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1558"/>
                  </a:ext>
                </a:extLst>
              </a:tr>
              <a:tr h="1237805">
                <a:tc>
                  <a:txBody>
                    <a:bodyPr/>
                    <a:lstStyle/>
                    <a:p>
                      <a:pPr fontAlgn="base"/>
                      <a:r>
                        <a:rPr lang="en-US" sz="2800">
                          <a:effectLst/>
                          <a:latin typeface="Arial Black" panose="020B0A04020102020204" pitchFamily="34" charset="0"/>
                        </a:rPr>
                        <a:t>Sam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80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80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8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8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8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4197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28" y="-323165"/>
            <a:ext cx="14549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4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"/>
            <a:ext cx="9601196" cy="12031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TRUE or False?</a:t>
            </a:r>
            <a:br>
              <a:rPr lang="en-US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49705"/>
            <a:ext cx="9601196" cy="5715000"/>
          </a:xfrm>
        </p:spPr>
        <p:txBody>
          <a:bodyPr>
            <a:normAutofit/>
          </a:bodyPr>
          <a:lstStyle/>
          <a:p>
            <a:pPr fontAlgn="base"/>
            <a:r>
              <a:rPr lang="en-US" sz="3200" b="1" dirty="0" smtClean="0"/>
              <a:t>Apples </a:t>
            </a:r>
            <a:r>
              <a:rPr lang="en-US" sz="3200" b="1" dirty="0"/>
              <a:t>are red.</a:t>
            </a:r>
          </a:p>
          <a:p>
            <a:pPr fontAlgn="base"/>
            <a:r>
              <a:rPr lang="en-US" sz="3200" b="1" dirty="0"/>
              <a:t>Pineapples are brown and purple.</a:t>
            </a:r>
          </a:p>
          <a:p>
            <a:pPr fontAlgn="base"/>
            <a:r>
              <a:rPr lang="en-US" sz="3200" b="1" dirty="0"/>
              <a:t>Grapes are purple and green.</a:t>
            </a:r>
          </a:p>
          <a:p>
            <a:pPr fontAlgn="base"/>
            <a:r>
              <a:rPr lang="en-US" sz="3200" b="1" dirty="0"/>
              <a:t>Pears are black.</a:t>
            </a:r>
          </a:p>
          <a:p>
            <a:pPr fontAlgn="base"/>
            <a:r>
              <a:rPr lang="en-US" sz="3200" b="1" dirty="0"/>
              <a:t>Bananas are yellow.</a:t>
            </a:r>
          </a:p>
          <a:p>
            <a:pPr fontAlgn="base"/>
            <a:r>
              <a:rPr lang="en-US" sz="3200" b="1" dirty="0"/>
              <a:t>Cherries are brown.</a:t>
            </a:r>
          </a:p>
          <a:p>
            <a:pPr fontAlgn="base"/>
            <a:r>
              <a:rPr lang="en-US" sz="3200" b="1" dirty="0"/>
              <a:t>Strawberries are red.</a:t>
            </a:r>
          </a:p>
          <a:p>
            <a:pPr fontAlgn="base"/>
            <a:r>
              <a:rPr lang="en-US" sz="3200" b="1" dirty="0"/>
              <a:t>Peaches are orange.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75" y="1884947"/>
            <a:ext cx="4479758" cy="447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0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-234777"/>
            <a:ext cx="8379939" cy="22242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dialogue                                                                                                                                                                                 </a:t>
            </a:r>
            <a:r>
              <a:rPr lang="en-US" sz="6600" b="1" dirty="0">
                <a:solidFill>
                  <a:srgbClr val="FF0000"/>
                </a:solidFill>
              </a:rPr>
              <a:t>At the </a:t>
            </a:r>
            <a:r>
              <a:rPr lang="en-US" sz="6600" b="1" dirty="0" smtClean="0">
                <a:solidFill>
                  <a:srgbClr val="FF0000"/>
                </a:solidFill>
              </a:rPr>
              <a:t>café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173892"/>
            <a:ext cx="9601196" cy="5387546"/>
          </a:xfrm>
        </p:spPr>
        <p:txBody>
          <a:bodyPr>
            <a:normAutofit lnSpcReduction="10000"/>
          </a:bodyPr>
          <a:lstStyle/>
          <a:p>
            <a:endParaRPr lang="ru-RU" sz="3600" b="1" dirty="0" smtClean="0"/>
          </a:p>
          <a:p>
            <a:r>
              <a:rPr lang="en-US" sz="3600" b="1" dirty="0" smtClean="0"/>
              <a:t>-</a:t>
            </a:r>
            <a:r>
              <a:rPr lang="en-US" sz="3600" b="1" dirty="0"/>
              <a:t>Let`s go to the café.</a:t>
            </a:r>
            <a:endParaRPr lang="ru-RU" sz="3600" b="1" dirty="0"/>
          </a:p>
          <a:p>
            <a:r>
              <a:rPr lang="en-US" sz="3600" b="1" dirty="0"/>
              <a:t>-I am hungry</a:t>
            </a:r>
            <a:endParaRPr lang="ru-RU" sz="3600" b="1" dirty="0"/>
          </a:p>
          <a:p>
            <a:r>
              <a:rPr lang="en-US" sz="3600" b="1" dirty="0"/>
              <a:t>- I am thirsty </a:t>
            </a:r>
            <a:r>
              <a:rPr lang="en-US" sz="3600" b="1" dirty="0" smtClean="0"/>
              <a:t>(</a:t>
            </a:r>
            <a:r>
              <a:rPr lang="ru-RU" sz="3600" b="1" dirty="0" smtClean="0"/>
              <a:t>у меня</a:t>
            </a:r>
            <a:r>
              <a:rPr lang="en-US" sz="3600" b="1" dirty="0" smtClean="0"/>
              <a:t> </a:t>
            </a:r>
            <a:r>
              <a:rPr lang="ru-RU" sz="3600" b="1" dirty="0" smtClean="0"/>
              <a:t>жажда)</a:t>
            </a:r>
            <a:endParaRPr lang="ru-RU" sz="3600" b="1" dirty="0"/>
          </a:p>
          <a:p>
            <a:r>
              <a:rPr lang="ru-RU" sz="3600" b="1" dirty="0"/>
              <a:t>-I </a:t>
            </a:r>
            <a:r>
              <a:rPr lang="ru-RU" sz="3600" b="1" dirty="0" err="1"/>
              <a:t>would</a:t>
            </a:r>
            <a:r>
              <a:rPr lang="ru-RU" sz="3600" b="1" dirty="0"/>
              <a:t> </a:t>
            </a:r>
            <a:r>
              <a:rPr lang="ru-RU" sz="3600" b="1" dirty="0" err="1"/>
              <a:t>like</a:t>
            </a:r>
            <a:r>
              <a:rPr lang="ru-RU" sz="3600" b="1" dirty="0"/>
              <a:t>( мне бы хотелось) </a:t>
            </a:r>
            <a:r>
              <a:rPr lang="ru-RU" sz="3600" b="1" dirty="0" err="1"/>
              <a:t>some</a:t>
            </a:r>
            <a:r>
              <a:rPr lang="ru-RU" sz="3600" b="1" dirty="0"/>
              <a:t>(не много</a:t>
            </a:r>
            <a:r>
              <a:rPr lang="ru-RU" sz="3600" b="1" dirty="0" smtClean="0"/>
              <a:t>)</a:t>
            </a:r>
            <a:r>
              <a:rPr lang="en-US" sz="3600" b="1" dirty="0" smtClean="0"/>
              <a:t>…</a:t>
            </a:r>
            <a:endParaRPr lang="ru-RU" sz="3600" b="1" dirty="0"/>
          </a:p>
          <a:p>
            <a:r>
              <a:rPr lang="en-US" sz="3600" b="1" dirty="0"/>
              <a:t>-Could you show me the menu?</a:t>
            </a:r>
            <a:endParaRPr lang="ru-RU" sz="3600" b="1" dirty="0"/>
          </a:p>
          <a:p>
            <a:r>
              <a:rPr lang="en-US" sz="3600" b="1" dirty="0"/>
              <a:t>-Here it is. (</a:t>
            </a:r>
            <a:r>
              <a:rPr lang="ru-RU" sz="3600" b="1" dirty="0"/>
              <a:t>вот</a:t>
            </a:r>
            <a:r>
              <a:rPr lang="en-US" sz="3600" b="1" dirty="0"/>
              <a:t>, </a:t>
            </a:r>
            <a:r>
              <a:rPr lang="ru-RU" sz="3600" b="1" dirty="0"/>
              <a:t>пожалуйста</a:t>
            </a:r>
            <a:r>
              <a:rPr lang="en-US" sz="3600" b="1" dirty="0"/>
              <a:t>)</a:t>
            </a:r>
            <a:endParaRPr lang="ru-RU" sz="36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462" y="0"/>
            <a:ext cx="4694538" cy="317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8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408</Words>
  <Application>Microsoft Office PowerPoint</Application>
  <PresentationFormat>Широкоэкранный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Garamond</vt:lpstr>
      <vt:lpstr>Натуральные материалы</vt:lpstr>
      <vt:lpstr>Презентация PowerPoint</vt:lpstr>
      <vt:lpstr>Fruit (фрукты)</vt:lpstr>
      <vt:lpstr>Vegetables (овощи)</vt:lpstr>
      <vt:lpstr>SAM, THE BEAR </vt:lpstr>
      <vt:lpstr> </vt:lpstr>
      <vt:lpstr>True or false? </vt:lpstr>
      <vt:lpstr>2. Запишите в таблице, что ел медвежонок Sam в определенный день недели.</vt:lpstr>
      <vt:lpstr>TRUE or False? </vt:lpstr>
      <vt:lpstr>dialogue                                                                                                                                                                                 At the café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2021-05-12T04:47:21Z</dcterms:created>
  <dcterms:modified xsi:type="dcterms:W3CDTF">2021-05-12T05:45:19Z</dcterms:modified>
</cp:coreProperties>
</file>