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311" autoAdjust="0"/>
  </p:normalViewPr>
  <p:slideViewPr>
    <p:cSldViewPr>
      <p:cViewPr>
        <p:scale>
          <a:sx n="66" d="100"/>
          <a:sy n="66" d="100"/>
        </p:scale>
        <p:origin x="-1200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108F4A-E50B-4108-8454-5A30B2A3AA64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1752D5-D7CB-4A2B-8EF2-9FC052A2E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5-конечная звезда 10"/>
          <p:cNvSpPr/>
          <p:nvPr/>
        </p:nvSpPr>
        <p:spPr>
          <a:xfrm>
            <a:off x="285720" y="17859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6715140" y="250030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4857752" y="150017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1857356" y="21431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3786182" y="292893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3050"/>
            <a:ext cx="8143900" cy="178595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8000" i="1" dirty="0" smtClean="0"/>
              <a:t>Present Simple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настоящее простое время)</a:t>
            </a:r>
            <a:endParaRPr lang="ru-RU" dirty="0"/>
          </a:p>
        </p:txBody>
      </p:sp>
      <p:sp>
        <p:nvSpPr>
          <p:cNvPr id="10" name="5-конечная звезда 9"/>
          <p:cNvSpPr/>
          <p:nvPr/>
        </p:nvSpPr>
        <p:spPr>
          <a:xfrm>
            <a:off x="571472" y="38576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714348" y="57150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2428860" y="521495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428596" y="2142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2714612" y="57148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6500826" y="35716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2852"/>
            <a:ext cx="6429420" cy="8194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5400" dirty="0" smtClean="0">
                <a:latin typeface="Algerian" pitchFamily="82" charset="0"/>
              </a:rPr>
              <a:t>   Present Simple</a:t>
            </a:r>
            <a:endParaRPr lang="ru-RU" sz="5400" dirty="0"/>
          </a:p>
        </p:txBody>
      </p:sp>
      <p:sp>
        <p:nvSpPr>
          <p:cNvPr id="8" name="Полилиния 7"/>
          <p:cNvSpPr/>
          <p:nvPr/>
        </p:nvSpPr>
        <p:spPr>
          <a:xfrm rot="2983556">
            <a:off x="3159528" y="1545387"/>
            <a:ext cx="1285884" cy="1928826"/>
          </a:xfrm>
          <a:custGeom>
            <a:avLst/>
            <a:gdLst>
              <a:gd name="connsiteX0" fmla="*/ 872671 w 1910443"/>
              <a:gd name="connsiteY0" fmla="*/ 1012371 h 3131457"/>
              <a:gd name="connsiteX1" fmla="*/ 589643 w 1910443"/>
              <a:gd name="connsiteY1" fmla="*/ 1208314 h 3131457"/>
              <a:gd name="connsiteX2" fmla="*/ 208643 w 1910443"/>
              <a:gd name="connsiteY2" fmla="*/ 1197428 h 3131457"/>
              <a:gd name="connsiteX3" fmla="*/ 12700 w 1910443"/>
              <a:gd name="connsiteY3" fmla="*/ 925285 h 3131457"/>
              <a:gd name="connsiteX4" fmla="*/ 132443 w 1910443"/>
              <a:gd name="connsiteY4" fmla="*/ 381000 h 3131457"/>
              <a:gd name="connsiteX5" fmla="*/ 720271 w 1910443"/>
              <a:gd name="connsiteY5" fmla="*/ 43543 h 3131457"/>
              <a:gd name="connsiteX6" fmla="*/ 1569357 w 1910443"/>
              <a:gd name="connsiteY6" fmla="*/ 119743 h 3131457"/>
              <a:gd name="connsiteX7" fmla="*/ 1852386 w 1910443"/>
              <a:gd name="connsiteY7" fmla="*/ 489857 h 3131457"/>
              <a:gd name="connsiteX8" fmla="*/ 1765300 w 1910443"/>
              <a:gd name="connsiteY8" fmla="*/ 1436914 h 3131457"/>
              <a:gd name="connsiteX9" fmla="*/ 981528 w 1910443"/>
              <a:gd name="connsiteY9" fmla="*/ 2013857 h 3131457"/>
              <a:gd name="connsiteX10" fmla="*/ 774700 w 1910443"/>
              <a:gd name="connsiteY10" fmla="*/ 2732314 h 3131457"/>
              <a:gd name="connsiteX11" fmla="*/ 752928 w 1910443"/>
              <a:gd name="connsiteY11" fmla="*/ 3069771 h 3131457"/>
              <a:gd name="connsiteX12" fmla="*/ 600528 w 1910443"/>
              <a:gd name="connsiteY12" fmla="*/ 3037114 h 3131457"/>
              <a:gd name="connsiteX13" fmla="*/ 633186 w 1910443"/>
              <a:gd name="connsiteY13" fmla="*/ 2503714 h 3131457"/>
              <a:gd name="connsiteX14" fmla="*/ 785586 w 1910443"/>
              <a:gd name="connsiteY14" fmla="*/ 1970314 h 3131457"/>
              <a:gd name="connsiteX15" fmla="*/ 1438728 w 1910443"/>
              <a:gd name="connsiteY15" fmla="*/ 1491343 h 3131457"/>
              <a:gd name="connsiteX16" fmla="*/ 1678214 w 1910443"/>
              <a:gd name="connsiteY16" fmla="*/ 1284514 h 3131457"/>
              <a:gd name="connsiteX17" fmla="*/ 1732643 w 1910443"/>
              <a:gd name="connsiteY17" fmla="*/ 1088571 h 3131457"/>
              <a:gd name="connsiteX18" fmla="*/ 1732643 w 1910443"/>
              <a:gd name="connsiteY18" fmla="*/ 892628 h 3131457"/>
              <a:gd name="connsiteX19" fmla="*/ 1699986 w 1910443"/>
              <a:gd name="connsiteY19" fmla="*/ 402771 h 3131457"/>
              <a:gd name="connsiteX20" fmla="*/ 1438728 w 1910443"/>
              <a:gd name="connsiteY20" fmla="*/ 228600 h 3131457"/>
              <a:gd name="connsiteX21" fmla="*/ 905328 w 1910443"/>
              <a:gd name="connsiteY21" fmla="*/ 141514 h 3131457"/>
              <a:gd name="connsiteX22" fmla="*/ 382814 w 1910443"/>
              <a:gd name="connsiteY22" fmla="*/ 304800 h 3131457"/>
              <a:gd name="connsiteX23" fmla="*/ 99786 w 1910443"/>
              <a:gd name="connsiteY23" fmla="*/ 674914 h 3131457"/>
              <a:gd name="connsiteX24" fmla="*/ 143328 w 1910443"/>
              <a:gd name="connsiteY24" fmla="*/ 1077685 h 3131457"/>
              <a:gd name="connsiteX25" fmla="*/ 513443 w 1910443"/>
              <a:gd name="connsiteY25" fmla="*/ 1164771 h 3131457"/>
              <a:gd name="connsiteX26" fmla="*/ 796471 w 1910443"/>
              <a:gd name="connsiteY26" fmla="*/ 1023257 h 3131457"/>
              <a:gd name="connsiteX27" fmla="*/ 872671 w 1910443"/>
              <a:gd name="connsiteY27" fmla="*/ 1012371 h 313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10443" h="3131457">
                <a:moveTo>
                  <a:pt x="872671" y="1012371"/>
                </a:moveTo>
                <a:cubicBezTo>
                  <a:pt x="838200" y="1043214"/>
                  <a:pt x="700314" y="1177471"/>
                  <a:pt x="589643" y="1208314"/>
                </a:cubicBezTo>
                <a:cubicBezTo>
                  <a:pt x="478972" y="1239157"/>
                  <a:pt x="304800" y="1244600"/>
                  <a:pt x="208643" y="1197428"/>
                </a:cubicBezTo>
                <a:cubicBezTo>
                  <a:pt x="112486" y="1150257"/>
                  <a:pt x="25400" y="1061356"/>
                  <a:pt x="12700" y="925285"/>
                </a:cubicBezTo>
                <a:cubicBezTo>
                  <a:pt x="0" y="789214"/>
                  <a:pt x="14515" y="527957"/>
                  <a:pt x="132443" y="381000"/>
                </a:cubicBezTo>
                <a:cubicBezTo>
                  <a:pt x="250371" y="234043"/>
                  <a:pt x="480785" y="87086"/>
                  <a:pt x="720271" y="43543"/>
                </a:cubicBezTo>
                <a:cubicBezTo>
                  <a:pt x="959757" y="0"/>
                  <a:pt x="1380671" y="45357"/>
                  <a:pt x="1569357" y="119743"/>
                </a:cubicBezTo>
                <a:cubicBezTo>
                  <a:pt x="1758043" y="194129"/>
                  <a:pt x="1819729" y="270329"/>
                  <a:pt x="1852386" y="489857"/>
                </a:cubicBezTo>
                <a:cubicBezTo>
                  <a:pt x="1885043" y="709386"/>
                  <a:pt x="1910443" y="1182914"/>
                  <a:pt x="1765300" y="1436914"/>
                </a:cubicBezTo>
                <a:cubicBezTo>
                  <a:pt x="1620157" y="1690914"/>
                  <a:pt x="1146628" y="1797957"/>
                  <a:pt x="981528" y="2013857"/>
                </a:cubicBezTo>
                <a:cubicBezTo>
                  <a:pt x="816428" y="2229757"/>
                  <a:pt x="812800" y="2556328"/>
                  <a:pt x="774700" y="2732314"/>
                </a:cubicBezTo>
                <a:cubicBezTo>
                  <a:pt x="736600" y="2908300"/>
                  <a:pt x="781957" y="3018971"/>
                  <a:pt x="752928" y="3069771"/>
                </a:cubicBezTo>
                <a:cubicBezTo>
                  <a:pt x="723899" y="3120571"/>
                  <a:pt x="620485" y="3131457"/>
                  <a:pt x="600528" y="3037114"/>
                </a:cubicBezTo>
                <a:cubicBezTo>
                  <a:pt x="580571" y="2942771"/>
                  <a:pt x="602343" y="2681514"/>
                  <a:pt x="633186" y="2503714"/>
                </a:cubicBezTo>
                <a:cubicBezTo>
                  <a:pt x="664029" y="2325914"/>
                  <a:pt x="651329" y="2139043"/>
                  <a:pt x="785586" y="1970314"/>
                </a:cubicBezTo>
                <a:cubicBezTo>
                  <a:pt x="919843" y="1801586"/>
                  <a:pt x="1289957" y="1605643"/>
                  <a:pt x="1438728" y="1491343"/>
                </a:cubicBezTo>
                <a:cubicBezTo>
                  <a:pt x="1587499" y="1377043"/>
                  <a:pt x="1629228" y="1351643"/>
                  <a:pt x="1678214" y="1284514"/>
                </a:cubicBezTo>
                <a:cubicBezTo>
                  <a:pt x="1727200" y="1217385"/>
                  <a:pt x="1723572" y="1153885"/>
                  <a:pt x="1732643" y="1088571"/>
                </a:cubicBezTo>
                <a:cubicBezTo>
                  <a:pt x="1741715" y="1023257"/>
                  <a:pt x="1738086" y="1006928"/>
                  <a:pt x="1732643" y="892628"/>
                </a:cubicBezTo>
                <a:cubicBezTo>
                  <a:pt x="1727200" y="778328"/>
                  <a:pt x="1748972" y="513442"/>
                  <a:pt x="1699986" y="402771"/>
                </a:cubicBezTo>
                <a:cubicBezTo>
                  <a:pt x="1651000" y="292100"/>
                  <a:pt x="1571171" y="272143"/>
                  <a:pt x="1438728" y="228600"/>
                </a:cubicBezTo>
                <a:cubicBezTo>
                  <a:pt x="1306285" y="185057"/>
                  <a:pt x="1081314" y="128814"/>
                  <a:pt x="905328" y="141514"/>
                </a:cubicBezTo>
                <a:cubicBezTo>
                  <a:pt x="729342" y="154214"/>
                  <a:pt x="517071" y="215900"/>
                  <a:pt x="382814" y="304800"/>
                </a:cubicBezTo>
                <a:cubicBezTo>
                  <a:pt x="248557" y="393700"/>
                  <a:pt x="139700" y="546100"/>
                  <a:pt x="99786" y="674914"/>
                </a:cubicBezTo>
                <a:cubicBezTo>
                  <a:pt x="59872" y="803728"/>
                  <a:pt x="74385" y="996042"/>
                  <a:pt x="143328" y="1077685"/>
                </a:cubicBezTo>
                <a:cubicBezTo>
                  <a:pt x="212271" y="1159328"/>
                  <a:pt x="404586" y="1173842"/>
                  <a:pt x="513443" y="1164771"/>
                </a:cubicBezTo>
                <a:cubicBezTo>
                  <a:pt x="622300" y="1155700"/>
                  <a:pt x="738414" y="1046843"/>
                  <a:pt x="796471" y="1023257"/>
                </a:cubicBezTo>
                <a:cubicBezTo>
                  <a:pt x="854528" y="999671"/>
                  <a:pt x="907142" y="981528"/>
                  <a:pt x="872671" y="10123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692096">
            <a:off x="5966311" y="4395344"/>
            <a:ext cx="1285884" cy="1928826"/>
          </a:xfrm>
          <a:custGeom>
            <a:avLst/>
            <a:gdLst>
              <a:gd name="connsiteX0" fmla="*/ 872671 w 1910443"/>
              <a:gd name="connsiteY0" fmla="*/ 1012371 h 3131457"/>
              <a:gd name="connsiteX1" fmla="*/ 589643 w 1910443"/>
              <a:gd name="connsiteY1" fmla="*/ 1208314 h 3131457"/>
              <a:gd name="connsiteX2" fmla="*/ 208643 w 1910443"/>
              <a:gd name="connsiteY2" fmla="*/ 1197428 h 3131457"/>
              <a:gd name="connsiteX3" fmla="*/ 12700 w 1910443"/>
              <a:gd name="connsiteY3" fmla="*/ 925285 h 3131457"/>
              <a:gd name="connsiteX4" fmla="*/ 132443 w 1910443"/>
              <a:gd name="connsiteY4" fmla="*/ 381000 h 3131457"/>
              <a:gd name="connsiteX5" fmla="*/ 720271 w 1910443"/>
              <a:gd name="connsiteY5" fmla="*/ 43543 h 3131457"/>
              <a:gd name="connsiteX6" fmla="*/ 1569357 w 1910443"/>
              <a:gd name="connsiteY6" fmla="*/ 119743 h 3131457"/>
              <a:gd name="connsiteX7" fmla="*/ 1852386 w 1910443"/>
              <a:gd name="connsiteY7" fmla="*/ 489857 h 3131457"/>
              <a:gd name="connsiteX8" fmla="*/ 1765300 w 1910443"/>
              <a:gd name="connsiteY8" fmla="*/ 1436914 h 3131457"/>
              <a:gd name="connsiteX9" fmla="*/ 981528 w 1910443"/>
              <a:gd name="connsiteY9" fmla="*/ 2013857 h 3131457"/>
              <a:gd name="connsiteX10" fmla="*/ 774700 w 1910443"/>
              <a:gd name="connsiteY10" fmla="*/ 2732314 h 3131457"/>
              <a:gd name="connsiteX11" fmla="*/ 752928 w 1910443"/>
              <a:gd name="connsiteY11" fmla="*/ 3069771 h 3131457"/>
              <a:gd name="connsiteX12" fmla="*/ 600528 w 1910443"/>
              <a:gd name="connsiteY12" fmla="*/ 3037114 h 3131457"/>
              <a:gd name="connsiteX13" fmla="*/ 633186 w 1910443"/>
              <a:gd name="connsiteY13" fmla="*/ 2503714 h 3131457"/>
              <a:gd name="connsiteX14" fmla="*/ 785586 w 1910443"/>
              <a:gd name="connsiteY14" fmla="*/ 1970314 h 3131457"/>
              <a:gd name="connsiteX15" fmla="*/ 1438728 w 1910443"/>
              <a:gd name="connsiteY15" fmla="*/ 1491343 h 3131457"/>
              <a:gd name="connsiteX16" fmla="*/ 1678214 w 1910443"/>
              <a:gd name="connsiteY16" fmla="*/ 1284514 h 3131457"/>
              <a:gd name="connsiteX17" fmla="*/ 1732643 w 1910443"/>
              <a:gd name="connsiteY17" fmla="*/ 1088571 h 3131457"/>
              <a:gd name="connsiteX18" fmla="*/ 1732643 w 1910443"/>
              <a:gd name="connsiteY18" fmla="*/ 892628 h 3131457"/>
              <a:gd name="connsiteX19" fmla="*/ 1699986 w 1910443"/>
              <a:gd name="connsiteY19" fmla="*/ 402771 h 3131457"/>
              <a:gd name="connsiteX20" fmla="*/ 1438728 w 1910443"/>
              <a:gd name="connsiteY20" fmla="*/ 228600 h 3131457"/>
              <a:gd name="connsiteX21" fmla="*/ 905328 w 1910443"/>
              <a:gd name="connsiteY21" fmla="*/ 141514 h 3131457"/>
              <a:gd name="connsiteX22" fmla="*/ 382814 w 1910443"/>
              <a:gd name="connsiteY22" fmla="*/ 304800 h 3131457"/>
              <a:gd name="connsiteX23" fmla="*/ 99786 w 1910443"/>
              <a:gd name="connsiteY23" fmla="*/ 674914 h 3131457"/>
              <a:gd name="connsiteX24" fmla="*/ 143328 w 1910443"/>
              <a:gd name="connsiteY24" fmla="*/ 1077685 h 3131457"/>
              <a:gd name="connsiteX25" fmla="*/ 513443 w 1910443"/>
              <a:gd name="connsiteY25" fmla="*/ 1164771 h 3131457"/>
              <a:gd name="connsiteX26" fmla="*/ 796471 w 1910443"/>
              <a:gd name="connsiteY26" fmla="*/ 1023257 h 3131457"/>
              <a:gd name="connsiteX27" fmla="*/ 872671 w 1910443"/>
              <a:gd name="connsiteY27" fmla="*/ 1012371 h 313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10443" h="3131457">
                <a:moveTo>
                  <a:pt x="872671" y="1012371"/>
                </a:moveTo>
                <a:cubicBezTo>
                  <a:pt x="838200" y="1043214"/>
                  <a:pt x="700314" y="1177471"/>
                  <a:pt x="589643" y="1208314"/>
                </a:cubicBezTo>
                <a:cubicBezTo>
                  <a:pt x="478972" y="1239157"/>
                  <a:pt x="304800" y="1244600"/>
                  <a:pt x="208643" y="1197428"/>
                </a:cubicBezTo>
                <a:cubicBezTo>
                  <a:pt x="112486" y="1150257"/>
                  <a:pt x="25400" y="1061356"/>
                  <a:pt x="12700" y="925285"/>
                </a:cubicBezTo>
                <a:cubicBezTo>
                  <a:pt x="0" y="789214"/>
                  <a:pt x="14515" y="527957"/>
                  <a:pt x="132443" y="381000"/>
                </a:cubicBezTo>
                <a:cubicBezTo>
                  <a:pt x="250371" y="234043"/>
                  <a:pt x="480785" y="87086"/>
                  <a:pt x="720271" y="43543"/>
                </a:cubicBezTo>
                <a:cubicBezTo>
                  <a:pt x="959757" y="0"/>
                  <a:pt x="1380671" y="45357"/>
                  <a:pt x="1569357" y="119743"/>
                </a:cubicBezTo>
                <a:cubicBezTo>
                  <a:pt x="1758043" y="194129"/>
                  <a:pt x="1819729" y="270329"/>
                  <a:pt x="1852386" y="489857"/>
                </a:cubicBezTo>
                <a:cubicBezTo>
                  <a:pt x="1885043" y="709386"/>
                  <a:pt x="1910443" y="1182914"/>
                  <a:pt x="1765300" y="1436914"/>
                </a:cubicBezTo>
                <a:cubicBezTo>
                  <a:pt x="1620157" y="1690914"/>
                  <a:pt x="1146628" y="1797957"/>
                  <a:pt x="981528" y="2013857"/>
                </a:cubicBezTo>
                <a:cubicBezTo>
                  <a:pt x="816428" y="2229757"/>
                  <a:pt x="812800" y="2556328"/>
                  <a:pt x="774700" y="2732314"/>
                </a:cubicBezTo>
                <a:cubicBezTo>
                  <a:pt x="736600" y="2908300"/>
                  <a:pt x="781957" y="3018971"/>
                  <a:pt x="752928" y="3069771"/>
                </a:cubicBezTo>
                <a:cubicBezTo>
                  <a:pt x="723899" y="3120571"/>
                  <a:pt x="620485" y="3131457"/>
                  <a:pt x="600528" y="3037114"/>
                </a:cubicBezTo>
                <a:cubicBezTo>
                  <a:pt x="580571" y="2942771"/>
                  <a:pt x="602343" y="2681514"/>
                  <a:pt x="633186" y="2503714"/>
                </a:cubicBezTo>
                <a:cubicBezTo>
                  <a:pt x="664029" y="2325914"/>
                  <a:pt x="651329" y="2139043"/>
                  <a:pt x="785586" y="1970314"/>
                </a:cubicBezTo>
                <a:cubicBezTo>
                  <a:pt x="919843" y="1801586"/>
                  <a:pt x="1289957" y="1605643"/>
                  <a:pt x="1438728" y="1491343"/>
                </a:cubicBezTo>
                <a:cubicBezTo>
                  <a:pt x="1587499" y="1377043"/>
                  <a:pt x="1629228" y="1351643"/>
                  <a:pt x="1678214" y="1284514"/>
                </a:cubicBezTo>
                <a:cubicBezTo>
                  <a:pt x="1727200" y="1217385"/>
                  <a:pt x="1723572" y="1153885"/>
                  <a:pt x="1732643" y="1088571"/>
                </a:cubicBezTo>
                <a:cubicBezTo>
                  <a:pt x="1741715" y="1023257"/>
                  <a:pt x="1738086" y="1006928"/>
                  <a:pt x="1732643" y="892628"/>
                </a:cubicBezTo>
                <a:cubicBezTo>
                  <a:pt x="1727200" y="778328"/>
                  <a:pt x="1748972" y="513442"/>
                  <a:pt x="1699986" y="402771"/>
                </a:cubicBezTo>
                <a:cubicBezTo>
                  <a:pt x="1651000" y="292100"/>
                  <a:pt x="1571171" y="272143"/>
                  <a:pt x="1438728" y="228600"/>
                </a:cubicBezTo>
                <a:cubicBezTo>
                  <a:pt x="1306285" y="185057"/>
                  <a:pt x="1081314" y="128814"/>
                  <a:pt x="905328" y="141514"/>
                </a:cubicBezTo>
                <a:cubicBezTo>
                  <a:pt x="729342" y="154214"/>
                  <a:pt x="517071" y="215900"/>
                  <a:pt x="382814" y="304800"/>
                </a:cubicBezTo>
                <a:cubicBezTo>
                  <a:pt x="248557" y="393700"/>
                  <a:pt x="139700" y="546100"/>
                  <a:pt x="99786" y="674914"/>
                </a:cubicBezTo>
                <a:cubicBezTo>
                  <a:pt x="59872" y="803728"/>
                  <a:pt x="74385" y="996042"/>
                  <a:pt x="143328" y="1077685"/>
                </a:cubicBezTo>
                <a:cubicBezTo>
                  <a:pt x="212271" y="1159328"/>
                  <a:pt x="404586" y="1173842"/>
                  <a:pt x="513443" y="1164771"/>
                </a:cubicBezTo>
                <a:cubicBezTo>
                  <a:pt x="622300" y="1155700"/>
                  <a:pt x="738414" y="1046843"/>
                  <a:pt x="796471" y="1023257"/>
                </a:cubicBezTo>
                <a:cubicBezTo>
                  <a:pt x="854528" y="999671"/>
                  <a:pt x="907142" y="981528"/>
                  <a:pt x="872671" y="10123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566321">
            <a:off x="5645155" y="1541824"/>
            <a:ext cx="1285884" cy="1928826"/>
          </a:xfrm>
          <a:custGeom>
            <a:avLst/>
            <a:gdLst>
              <a:gd name="connsiteX0" fmla="*/ 872671 w 1910443"/>
              <a:gd name="connsiteY0" fmla="*/ 1012371 h 3131457"/>
              <a:gd name="connsiteX1" fmla="*/ 589643 w 1910443"/>
              <a:gd name="connsiteY1" fmla="*/ 1208314 h 3131457"/>
              <a:gd name="connsiteX2" fmla="*/ 208643 w 1910443"/>
              <a:gd name="connsiteY2" fmla="*/ 1197428 h 3131457"/>
              <a:gd name="connsiteX3" fmla="*/ 12700 w 1910443"/>
              <a:gd name="connsiteY3" fmla="*/ 925285 h 3131457"/>
              <a:gd name="connsiteX4" fmla="*/ 132443 w 1910443"/>
              <a:gd name="connsiteY4" fmla="*/ 381000 h 3131457"/>
              <a:gd name="connsiteX5" fmla="*/ 720271 w 1910443"/>
              <a:gd name="connsiteY5" fmla="*/ 43543 h 3131457"/>
              <a:gd name="connsiteX6" fmla="*/ 1569357 w 1910443"/>
              <a:gd name="connsiteY6" fmla="*/ 119743 h 3131457"/>
              <a:gd name="connsiteX7" fmla="*/ 1852386 w 1910443"/>
              <a:gd name="connsiteY7" fmla="*/ 489857 h 3131457"/>
              <a:gd name="connsiteX8" fmla="*/ 1765300 w 1910443"/>
              <a:gd name="connsiteY8" fmla="*/ 1436914 h 3131457"/>
              <a:gd name="connsiteX9" fmla="*/ 981528 w 1910443"/>
              <a:gd name="connsiteY9" fmla="*/ 2013857 h 3131457"/>
              <a:gd name="connsiteX10" fmla="*/ 774700 w 1910443"/>
              <a:gd name="connsiteY10" fmla="*/ 2732314 h 3131457"/>
              <a:gd name="connsiteX11" fmla="*/ 752928 w 1910443"/>
              <a:gd name="connsiteY11" fmla="*/ 3069771 h 3131457"/>
              <a:gd name="connsiteX12" fmla="*/ 600528 w 1910443"/>
              <a:gd name="connsiteY12" fmla="*/ 3037114 h 3131457"/>
              <a:gd name="connsiteX13" fmla="*/ 633186 w 1910443"/>
              <a:gd name="connsiteY13" fmla="*/ 2503714 h 3131457"/>
              <a:gd name="connsiteX14" fmla="*/ 785586 w 1910443"/>
              <a:gd name="connsiteY14" fmla="*/ 1970314 h 3131457"/>
              <a:gd name="connsiteX15" fmla="*/ 1438728 w 1910443"/>
              <a:gd name="connsiteY15" fmla="*/ 1491343 h 3131457"/>
              <a:gd name="connsiteX16" fmla="*/ 1678214 w 1910443"/>
              <a:gd name="connsiteY16" fmla="*/ 1284514 h 3131457"/>
              <a:gd name="connsiteX17" fmla="*/ 1732643 w 1910443"/>
              <a:gd name="connsiteY17" fmla="*/ 1088571 h 3131457"/>
              <a:gd name="connsiteX18" fmla="*/ 1732643 w 1910443"/>
              <a:gd name="connsiteY18" fmla="*/ 892628 h 3131457"/>
              <a:gd name="connsiteX19" fmla="*/ 1699986 w 1910443"/>
              <a:gd name="connsiteY19" fmla="*/ 402771 h 3131457"/>
              <a:gd name="connsiteX20" fmla="*/ 1438728 w 1910443"/>
              <a:gd name="connsiteY20" fmla="*/ 228600 h 3131457"/>
              <a:gd name="connsiteX21" fmla="*/ 905328 w 1910443"/>
              <a:gd name="connsiteY21" fmla="*/ 141514 h 3131457"/>
              <a:gd name="connsiteX22" fmla="*/ 382814 w 1910443"/>
              <a:gd name="connsiteY22" fmla="*/ 304800 h 3131457"/>
              <a:gd name="connsiteX23" fmla="*/ 99786 w 1910443"/>
              <a:gd name="connsiteY23" fmla="*/ 674914 h 3131457"/>
              <a:gd name="connsiteX24" fmla="*/ 143328 w 1910443"/>
              <a:gd name="connsiteY24" fmla="*/ 1077685 h 3131457"/>
              <a:gd name="connsiteX25" fmla="*/ 513443 w 1910443"/>
              <a:gd name="connsiteY25" fmla="*/ 1164771 h 3131457"/>
              <a:gd name="connsiteX26" fmla="*/ 796471 w 1910443"/>
              <a:gd name="connsiteY26" fmla="*/ 1023257 h 3131457"/>
              <a:gd name="connsiteX27" fmla="*/ 872671 w 1910443"/>
              <a:gd name="connsiteY27" fmla="*/ 1012371 h 313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10443" h="3131457">
                <a:moveTo>
                  <a:pt x="872671" y="1012371"/>
                </a:moveTo>
                <a:cubicBezTo>
                  <a:pt x="838200" y="1043214"/>
                  <a:pt x="700314" y="1177471"/>
                  <a:pt x="589643" y="1208314"/>
                </a:cubicBezTo>
                <a:cubicBezTo>
                  <a:pt x="478972" y="1239157"/>
                  <a:pt x="304800" y="1244600"/>
                  <a:pt x="208643" y="1197428"/>
                </a:cubicBezTo>
                <a:cubicBezTo>
                  <a:pt x="112486" y="1150257"/>
                  <a:pt x="25400" y="1061356"/>
                  <a:pt x="12700" y="925285"/>
                </a:cubicBezTo>
                <a:cubicBezTo>
                  <a:pt x="0" y="789214"/>
                  <a:pt x="14515" y="527957"/>
                  <a:pt x="132443" y="381000"/>
                </a:cubicBezTo>
                <a:cubicBezTo>
                  <a:pt x="250371" y="234043"/>
                  <a:pt x="480785" y="87086"/>
                  <a:pt x="720271" y="43543"/>
                </a:cubicBezTo>
                <a:cubicBezTo>
                  <a:pt x="959757" y="0"/>
                  <a:pt x="1380671" y="45357"/>
                  <a:pt x="1569357" y="119743"/>
                </a:cubicBezTo>
                <a:cubicBezTo>
                  <a:pt x="1758043" y="194129"/>
                  <a:pt x="1819729" y="270329"/>
                  <a:pt x="1852386" y="489857"/>
                </a:cubicBezTo>
                <a:cubicBezTo>
                  <a:pt x="1885043" y="709386"/>
                  <a:pt x="1910443" y="1182914"/>
                  <a:pt x="1765300" y="1436914"/>
                </a:cubicBezTo>
                <a:cubicBezTo>
                  <a:pt x="1620157" y="1690914"/>
                  <a:pt x="1146628" y="1797957"/>
                  <a:pt x="981528" y="2013857"/>
                </a:cubicBezTo>
                <a:cubicBezTo>
                  <a:pt x="816428" y="2229757"/>
                  <a:pt x="812800" y="2556328"/>
                  <a:pt x="774700" y="2732314"/>
                </a:cubicBezTo>
                <a:cubicBezTo>
                  <a:pt x="736600" y="2908300"/>
                  <a:pt x="781957" y="3018971"/>
                  <a:pt x="752928" y="3069771"/>
                </a:cubicBezTo>
                <a:cubicBezTo>
                  <a:pt x="723899" y="3120571"/>
                  <a:pt x="620485" y="3131457"/>
                  <a:pt x="600528" y="3037114"/>
                </a:cubicBezTo>
                <a:cubicBezTo>
                  <a:pt x="580571" y="2942771"/>
                  <a:pt x="602343" y="2681514"/>
                  <a:pt x="633186" y="2503714"/>
                </a:cubicBezTo>
                <a:cubicBezTo>
                  <a:pt x="664029" y="2325914"/>
                  <a:pt x="651329" y="2139043"/>
                  <a:pt x="785586" y="1970314"/>
                </a:cubicBezTo>
                <a:cubicBezTo>
                  <a:pt x="919843" y="1801586"/>
                  <a:pt x="1289957" y="1605643"/>
                  <a:pt x="1438728" y="1491343"/>
                </a:cubicBezTo>
                <a:cubicBezTo>
                  <a:pt x="1587499" y="1377043"/>
                  <a:pt x="1629228" y="1351643"/>
                  <a:pt x="1678214" y="1284514"/>
                </a:cubicBezTo>
                <a:cubicBezTo>
                  <a:pt x="1727200" y="1217385"/>
                  <a:pt x="1723572" y="1153885"/>
                  <a:pt x="1732643" y="1088571"/>
                </a:cubicBezTo>
                <a:cubicBezTo>
                  <a:pt x="1741715" y="1023257"/>
                  <a:pt x="1738086" y="1006928"/>
                  <a:pt x="1732643" y="892628"/>
                </a:cubicBezTo>
                <a:cubicBezTo>
                  <a:pt x="1727200" y="778328"/>
                  <a:pt x="1748972" y="513442"/>
                  <a:pt x="1699986" y="402771"/>
                </a:cubicBezTo>
                <a:cubicBezTo>
                  <a:pt x="1651000" y="292100"/>
                  <a:pt x="1571171" y="272143"/>
                  <a:pt x="1438728" y="228600"/>
                </a:cubicBezTo>
                <a:cubicBezTo>
                  <a:pt x="1306285" y="185057"/>
                  <a:pt x="1081314" y="128814"/>
                  <a:pt x="905328" y="141514"/>
                </a:cubicBezTo>
                <a:cubicBezTo>
                  <a:pt x="729342" y="154214"/>
                  <a:pt x="517071" y="215900"/>
                  <a:pt x="382814" y="304800"/>
                </a:cubicBezTo>
                <a:cubicBezTo>
                  <a:pt x="248557" y="393700"/>
                  <a:pt x="139700" y="546100"/>
                  <a:pt x="99786" y="674914"/>
                </a:cubicBezTo>
                <a:cubicBezTo>
                  <a:pt x="59872" y="803728"/>
                  <a:pt x="74385" y="996042"/>
                  <a:pt x="143328" y="1077685"/>
                </a:cubicBezTo>
                <a:cubicBezTo>
                  <a:pt x="212271" y="1159328"/>
                  <a:pt x="404586" y="1173842"/>
                  <a:pt x="513443" y="1164771"/>
                </a:cubicBezTo>
                <a:cubicBezTo>
                  <a:pt x="622300" y="1155700"/>
                  <a:pt x="738414" y="1046843"/>
                  <a:pt x="796471" y="1023257"/>
                </a:cubicBezTo>
                <a:cubicBezTo>
                  <a:pt x="854528" y="999671"/>
                  <a:pt x="907142" y="981528"/>
                  <a:pt x="872671" y="10123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 rot="18804740">
            <a:off x="1213841" y="4451681"/>
            <a:ext cx="1285884" cy="1928826"/>
          </a:xfrm>
          <a:custGeom>
            <a:avLst/>
            <a:gdLst>
              <a:gd name="connsiteX0" fmla="*/ 872671 w 1910443"/>
              <a:gd name="connsiteY0" fmla="*/ 1012371 h 3131457"/>
              <a:gd name="connsiteX1" fmla="*/ 589643 w 1910443"/>
              <a:gd name="connsiteY1" fmla="*/ 1208314 h 3131457"/>
              <a:gd name="connsiteX2" fmla="*/ 208643 w 1910443"/>
              <a:gd name="connsiteY2" fmla="*/ 1197428 h 3131457"/>
              <a:gd name="connsiteX3" fmla="*/ 12700 w 1910443"/>
              <a:gd name="connsiteY3" fmla="*/ 925285 h 3131457"/>
              <a:gd name="connsiteX4" fmla="*/ 132443 w 1910443"/>
              <a:gd name="connsiteY4" fmla="*/ 381000 h 3131457"/>
              <a:gd name="connsiteX5" fmla="*/ 720271 w 1910443"/>
              <a:gd name="connsiteY5" fmla="*/ 43543 h 3131457"/>
              <a:gd name="connsiteX6" fmla="*/ 1569357 w 1910443"/>
              <a:gd name="connsiteY6" fmla="*/ 119743 h 3131457"/>
              <a:gd name="connsiteX7" fmla="*/ 1852386 w 1910443"/>
              <a:gd name="connsiteY7" fmla="*/ 489857 h 3131457"/>
              <a:gd name="connsiteX8" fmla="*/ 1765300 w 1910443"/>
              <a:gd name="connsiteY8" fmla="*/ 1436914 h 3131457"/>
              <a:gd name="connsiteX9" fmla="*/ 981528 w 1910443"/>
              <a:gd name="connsiteY9" fmla="*/ 2013857 h 3131457"/>
              <a:gd name="connsiteX10" fmla="*/ 774700 w 1910443"/>
              <a:gd name="connsiteY10" fmla="*/ 2732314 h 3131457"/>
              <a:gd name="connsiteX11" fmla="*/ 752928 w 1910443"/>
              <a:gd name="connsiteY11" fmla="*/ 3069771 h 3131457"/>
              <a:gd name="connsiteX12" fmla="*/ 600528 w 1910443"/>
              <a:gd name="connsiteY12" fmla="*/ 3037114 h 3131457"/>
              <a:gd name="connsiteX13" fmla="*/ 633186 w 1910443"/>
              <a:gd name="connsiteY13" fmla="*/ 2503714 h 3131457"/>
              <a:gd name="connsiteX14" fmla="*/ 785586 w 1910443"/>
              <a:gd name="connsiteY14" fmla="*/ 1970314 h 3131457"/>
              <a:gd name="connsiteX15" fmla="*/ 1438728 w 1910443"/>
              <a:gd name="connsiteY15" fmla="*/ 1491343 h 3131457"/>
              <a:gd name="connsiteX16" fmla="*/ 1678214 w 1910443"/>
              <a:gd name="connsiteY16" fmla="*/ 1284514 h 3131457"/>
              <a:gd name="connsiteX17" fmla="*/ 1732643 w 1910443"/>
              <a:gd name="connsiteY17" fmla="*/ 1088571 h 3131457"/>
              <a:gd name="connsiteX18" fmla="*/ 1732643 w 1910443"/>
              <a:gd name="connsiteY18" fmla="*/ 892628 h 3131457"/>
              <a:gd name="connsiteX19" fmla="*/ 1699986 w 1910443"/>
              <a:gd name="connsiteY19" fmla="*/ 402771 h 3131457"/>
              <a:gd name="connsiteX20" fmla="*/ 1438728 w 1910443"/>
              <a:gd name="connsiteY20" fmla="*/ 228600 h 3131457"/>
              <a:gd name="connsiteX21" fmla="*/ 905328 w 1910443"/>
              <a:gd name="connsiteY21" fmla="*/ 141514 h 3131457"/>
              <a:gd name="connsiteX22" fmla="*/ 382814 w 1910443"/>
              <a:gd name="connsiteY22" fmla="*/ 304800 h 3131457"/>
              <a:gd name="connsiteX23" fmla="*/ 99786 w 1910443"/>
              <a:gd name="connsiteY23" fmla="*/ 674914 h 3131457"/>
              <a:gd name="connsiteX24" fmla="*/ 143328 w 1910443"/>
              <a:gd name="connsiteY24" fmla="*/ 1077685 h 3131457"/>
              <a:gd name="connsiteX25" fmla="*/ 513443 w 1910443"/>
              <a:gd name="connsiteY25" fmla="*/ 1164771 h 3131457"/>
              <a:gd name="connsiteX26" fmla="*/ 796471 w 1910443"/>
              <a:gd name="connsiteY26" fmla="*/ 1023257 h 3131457"/>
              <a:gd name="connsiteX27" fmla="*/ 872671 w 1910443"/>
              <a:gd name="connsiteY27" fmla="*/ 1012371 h 313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10443" h="3131457">
                <a:moveTo>
                  <a:pt x="872671" y="1012371"/>
                </a:moveTo>
                <a:cubicBezTo>
                  <a:pt x="838200" y="1043214"/>
                  <a:pt x="700314" y="1177471"/>
                  <a:pt x="589643" y="1208314"/>
                </a:cubicBezTo>
                <a:cubicBezTo>
                  <a:pt x="478972" y="1239157"/>
                  <a:pt x="304800" y="1244600"/>
                  <a:pt x="208643" y="1197428"/>
                </a:cubicBezTo>
                <a:cubicBezTo>
                  <a:pt x="112486" y="1150257"/>
                  <a:pt x="25400" y="1061356"/>
                  <a:pt x="12700" y="925285"/>
                </a:cubicBezTo>
                <a:cubicBezTo>
                  <a:pt x="0" y="789214"/>
                  <a:pt x="14515" y="527957"/>
                  <a:pt x="132443" y="381000"/>
                </a:cubicBezTo>
                <a:cubicBezTo>
                  <a:pt x="250371" y="234043"/>
                  <a:pt x="480785" y="87086"/>
                  <a:pt x="720271" y="43543"/>
                </a:cubicBezTo>
                <a:cubicBezTo>
                  <a:pt x="959757" y="0"/>
                  <a:pt x="1380671" y="45357"/>
                  <a:pt x="1569357" y="119743"/>
                </a:cubicBezTo>
                <a:cubicBezTo>
                  <a:pt x="1758043" y="194129"/>
                  <a:pt x="1819729" y="270329"/>
                  <a:pt x="1852386" y="489857"/>
                </a:cubicBezTo>
                <a:cubicBezTo>
                  <a:pt x="1885043" y="709386"/>
                  <a:pt x="1910443" y="1182914"/>
                  <a:pt x="1765300" y="1436914"/>
                </a:cubicBezTo>
                <a:cubicBezTo>
                  <a:pt x="1620157" y="1690914"/>
                  <a:pt x="1146628" y="1797957"/>
                  <a:pt x="981528" y="2013857"/>
                </a:cubicBezTo>
                <a:cubicBezTo>
                  <a:pt x="816428" y="2229757"/>
                  <a:pt x="812800" y="2556328"/>
                  <a:pt x="774700" y="2732314"/>
                </a:cubicBezTo>
                <a:cubicBezTo>
                  <a:pt x="736600" y="2908300"/>
                  <a:pt x="781957" y="3018971"/>
                  <a:pt x="752928" y="3069771"/>
                </a:cubicBezTo>
                <a:cubicBezTo>
                  <a:pt x="723899" y="3120571"/>
                  <a:pt x="620485" y="3131457"/>
                  <a:pt x="600528" y="3037114"/>
                </a:cubicBezTo>
                <a:cubicBezTo>
                  <a:pt x="580571" y="2942771"/>
                  <a:pt x="602343" y="2681514"/>
                  <a:pt x="633186" y="2503714"/>
                </a:cubicBezTo>
                <a:cubicBezTo>
                  <a:pt x="664029" y="2325914"/>
                  <a:pt x="651329" y="2139043"/>
                  <a:pt x="785586" y="1970314"/>
                </a:cubicBezTo>
                <a:cubicBezTo>
                  <a:pt x="919843" y="1801586"/>
                  <a:pt x="1289957" y="1605643"/>
                  <a:pt x="1438728" y="1491343"/>
                </a:cubicBezTo>
                <a:cubicBezTo>
                  <a:pt x="1587499" y="1377043"/>
                  <a:pt x="1629228" y="1351643"/>
                  <a:pt x="1678214" y="1284514"/>
                </a:cubicBezTo>
                <a:cubicBezTo>
                  <a:pt x="1727200" y="1217385"/>
                  <a:pt x="1723572" y="1153885"/>
                  <a:pt x="1732643" y="1088571"/>
                </a:cubicBezTo>
                <a:cubicBezTo>
                  <a:pt x="1741715" y="1023257"/>
                  <a:pt x="1738086" y="1006928"/>
                  <a:pt x="1732643" y="892628"/>
                </a:cubicBezTo>
                <a:cubicBezTo>
                  <a:pt x="1727200" y="778328"/>
                  <a:pt x="1748972" y="513442"/>
                  <a:pt x="1699986" y="402771"/>
                </a:cubicBezTo>
                <a:cubicBezTo>
                  <a:pt x="1651000" y="292100"/>
                  <a:pt x="1571171" y="272143"/>
                  <a:pt x="1438728" y="228600"/>
                </a:cubicBezTo>
                <a:cubicBezTo>
                  <a:pt x="1306285" y="185057"/>
                  <a:pt x="1081314" y="128814"/>
                  <a:pt x="905328" y="141514"/>
                </a:cubicBezTo>
                <a:cubicBezTo>
                  <a:pt x="729342" y="154214"/>
                  <a:pt x="517071" y="215900"/>
                  <a:pt x="382814" y="304800"/>
                </a:cubicBezTo>
                <a:cubicBezTo>
                  <a:pt x="248557" y="393700"/>
                  <a:pt x="139700" y="546100"/>
                  <a:pt x="99786" y="674914"/>
                </a:cubicBezTo>
                <a:cubicBezTo>
                  <a:pt x="59872" y="803728"/>
                  <a:pt x="74385" y="996042"/>
                  <a:pt x="143328" y="1077685"/>
                </a:cubicBezTo>
                <a:cubicBezTo>
                  <a:pt x="212271" y="1159328"/>
                  <a:pt x="404586" y="1173842"/>
                  <a:pt x="513443" y="1164771"/>
                </a:cubicBezTo>
                <a:cubicBezTo>
                  <a:pt x="622300" y="1155700"/>
                  <a:pt x="738414" y="1046843"/>
                  <a:pt x="796471" y="1023257"/>
                </a:cubicBezTo>
                <a:cubicBezTo>
                  <a:pt x="854528" y="999671"/>
                  <a:pt x="907142" y="981528"/>
                  <a:pt x="872671" y="10123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14546" y="4143380"/>
            <a:ext cx="340830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b="1" i="1" dirty="0" smtClean="0"/>
              <a:t>Общий вопрос</a:t>
            </a:r>
            <a:endParaRPr lang="ru-RU" sz="3600" b="1" i="1" dirty="0"/>
          </a:p>
        </p:txBody>
      </p:sp>
      <p:sp>
        <p:nvSpPr>
          <p:cNvPr id="13" name="Овал 12"/>
          <p:cNvSpPr/>
          <p:nvPr/>
        </p:nvSpPr>
        <p:spPr>
          <a:xfrm>
            <a:off x="2500298" y="6286520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571736" y="3071810"/>
            <a:ext cx="21431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357818" y="3429000"/>
            <a:ext cx="142876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072198" y="6357958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AN00790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43182"/>
            <a:ext cx="1506755" cy="1571636"/>
          </a:xfrm>
          <a:prstGeom prst="rect">
            <a:avLst/>
          </a:prstGeom>
        </p:spPr>
      </p:pic>
      <p:sp>
        <p:nvSpPr>
          <p:cNvPr id="18" name="Полилиния 17"/>
          <p:cNvSpPr/>
          <p:nvPr/>
        </p:nvSpPr>
        <p:spPr>
          <a:xfrm rot="233523">
            <a:off x="957466" y="1519327"/>
            <a:ext cx="593869" cy="868890"/>
          </a:xfrm>
          <a:custGeom>
            <a:avLst/>
            <a:gdLst>
              <a:gd name="connsiteX0" fmla="*/ 872671 w 1910443"/>
              <a:gd name="connsiteY0" fmla="*/ 1012371 h 3131457"/>
              <a:gd name="connsiteX1" fmla="*/ 589643 w 1910443"/>
              <a:gd name="connsiteY1" fmla="*/ 1208314 h 3131457"/>
              <a:gd name="connsiteX2" fmla="*/ 208643 w 1910443"/>
              <a:gd name="connsiteY2" fmla="*/ 1197428 h 3131457"/>
              <a:gd name="connsiteX3" fmla="*/ 12700 w 1910443"/>
              <a:gd name="connsiteY3" fmla="*/ 925285 h 3131457"/>
              <a:gd name="connsiteX4" fmla="*/ 132443 w 1910443"/>
              <a:gd name="connsiteY4" fmla="*/ 381000 h 3131457"/>
              <a:gd name="connsiteX5" fmla="*/ 720271 w 1910443"/>
              <a:gd name="connsiteY5" fmla="*/ 43543 h 3131457"/>
              <a:gd name="connsiteX6" fmla="*/ 1569357 w 1910443"/>
              <a:gd name="connsiteY6" fmla="*/ 119743 h 3131457"/>
              <a:gd name="connsiteX7" fmla="*/ 1852386 w 1910443"/>
              <a:gd name="connsiteY7" fmla="*/ 489857 h 3131457"/>
              <a:gd name="connsiteX8" fmla="*/ 1765300 w 1910443"/>
              <a:gd name="connsiteY8" fmla="*/ 1436914 h 3131457"/>
              <a:gd name="connsiteX9" fmla="*/ 981528 w 1910443"/>
              <a:gd name="connsiteY9" fmla="*/ 2013857 h 3131457"/>
              <a:gd name="connsiteX10" fmla="*/ 774700 w 1910443"/>
              <a:gd name="connsiteY10" fmla="*/ 2732314 h 3131457"/>
              <a:gd name="connsiteX11" fmla="*/ 752928 w 1910443"/>
              <a:gd name="connsiteY11" fmla="*/ 3069771 h 3131457"/>
              <a:gd name="connsiteX12" fmla="*/ 600528 w 1910443"/>
              <a:gd name="connsiteY12" fmla="*/ 3037114 h 3131457"/>
              <a:gd name="connsiteX13" fmla="*/ 633186 w 1910443"/>
              <a:gd name="connsiteY13" fmla="*/ 2503714 h 3131457"/>
              <a:gd name="connsiteX14" fmla="*/ 785586 w 1910443"/>
              <a:gd name="connsiteY14" fmla="*/ 1970314 h 3131457"/>
              <a:gd name="connsiteX15" fmla="*/ 1438728 w 1910443"/>
              <a:gd name="connsiteY15" fmla="*/ 1491343 h 3131457"/>
              <a:gd name="connsiteX16" fmla="*/ 1678214 w 1910443"/>
              <a:gd name="connsiteY16" fmla="*/ 1284514 h 3131457"/>
              <a:gd name="connsiteX17" fmla="*/ 1732643 w 1910443"/>
              <a:gd name="connsiteY17" fmla="*/ 1088571 h 3131457"/>
              <a:gd name="connsiteX18" fmla="*/ 1732643 w 1910443"/>
              <a:gd name="connsiteY18" fmla="*/ 892628 h 3131457"/>
              <a:gd name="connsiteX19" fmla="*/ 1699986 w 1910443"/>
              <a:gd name="connsiteY19" fmla="*/ 402771 h 3131457"/>
              <a:gd name="connsiteX20" fmla="*/ 1438728 w 1910443"/>
              <a:gd name="connsiteY20" fmla="*/ 228600 h 3131457"/>
              <a:gd name="connsiteX21" fmla="*/ 905328 w 1910443"/>
              <a:gd name="connsiteY21" fmla="*/ 141514 h 3131457"/>
              <a:gd name="connsiteX22" fmla="*/ 382814 w 1910443"/>
              <a:gd name="connsiteY22" fmla="*/ 304800 h 3131457"/>
              <a:gd name="connsiteX23" fmla="*/ 99786 w 1910443"/>
              <a:gd name="connsiteY23" fmla="*/ 674914 h 3131457"/>
              <a:gd name="connsiteX24" fmla="*/ 143328 w 1910443"/>
              <a:gd name="connsiteY24" fmla="*/ 1077685 h 3131457"/>
              <a:gd name="connsiteX25" fmla="*/ 513443 w 1910443"/>
              <a:gd name="connsiteY25" fmla="*/ 1164771 h 3131457"/>
              <a:gd name="connsiteX26" fmla="*/ 796471 w 1910443"/>
              <a:gd name="connsiteY26" fmla="*/ 1023257 h 3131457"/>
              <a:gd name="connsiteX27" fmla="*/ 872671 w 1910443"/>
              <a:gd name="connsiteY27" fmla="*/ 1012371 h 313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10443" h="3131457">
                <a:moveTo>
                  <a:pt x="872671" y="1012371"/>
                </a:moveTo>
                <a:cubicBezTo>
                  <a:pt x="838200" y="1043214"/>
                  <a:pt x="700314" y="1177471"/>
                  <a:pt x="589643" y="1208314"/>
                </a:cubicBezTo>
                <a:cubicBezTo>
                  <a:pt x="478972" y="1239157"/>
                  <a:pt x="304800" y="1244600"/>
                  <a:pt x="208643" y="1197428"/>
                </a:cubicBezTo>
                <a:cubicBezTo>
                  <a:pt x="112486" y="1150257"/>
                  <a:pt x="25400" y="1061356"/>
                  <a:pt x="12700" y="925285"/>
                </a:cubicBezTo>
                <a:cubicBezTo>
                  <a:pt x="0" y="789214"/>
                  <a:pt x="14515" y="527957"/>
                  <a:pt x="132443" y="381000"/>
                </a:cubicBezTo>
                <a:cubicBezTo>
                  <a:pt x="250371" y="234043"/>
                  <a:pt x="480785" y="87086"/>
                  <a:pt x="720271" y="43543"/>
                </a:cubicBezTo>
                <a:cubicBezTo>
                  <a:pt x="959757" y="0"/>
                  <a:pt x="1380671" y="45357"/>
                  <a:pt x="1569357" y="119743"/>
                </a:cubicBezTo>
                <a:cubicBezTo>
                  <a:pt x="1758043" y="194129"/>
                  <a:pt x="1819729" y="270329"/>
                  <a:pt x="1852386" y="489857"/>
                </a:cubicBezTo>
                <a:cubicBezTo>
                  <a:pt x="1885043" y="709386"/>
                  <a:pt x="1910443" y="1182914"/>
                  <a:pt x="1765300" y="1436914"/>
                </a:cubicBezTo>
                <a:cubicBezTo>
                  <a:pt x="1620157" y="1690914"/>
                  <a:pt x="1146628" y="1797957"/>
                  <a:pt x="981528" y="2013857"/>
                </a:cubicBezTo>
                <a:cubicBezTo>
                  <a:pt x="816428" y="2229757"/>
                  <a:pt x="812800" y="2556328"/>
                  <a:pt x="774700" y="2732314"/>
                </a:cubicBezTo>
                <a:cubicBezTo>
                  <a:pt x="736600" y="2908300"/>
                  <a:pt x="781957" y="3018971"/>
                  <a:pt x="752928" y="3069771"/>
                </a:cubicBezTo>
                <a:cubicBezTo>
                  <a:pt x="723899" y="3120571"/>
                  <a:pt x="620485" y="3131457"/>
                  <a:pt x="600528" y="3037114"/>
                </a:cubicBezTo>
                <a:cubicBezTo>
                  <a:pt x="580571" y="2942771"/>
                  <a:pt x="602343" y="2681514"/>
                  <a:pt x="633186" y="2503714"/>
                </a:cubicBezTo>
                <a:cubicBezTo>
                  <a:pt x="664029" y="2325914"/>
                  <a:pt x="651329" y="2139043"/>
                  <a:pt x="785586" y="1970314"/>
                </a:cubicBezTo>
                <a:cubicBezTo>
                  <a:pt x="919843" y="1801586"/>
                  <a:pt x="1289957" y="1605643"/>
                  <a:pt x="1438728" y="1491343"/>
                </a:cubicBezTo>
                <a:cubicBezTo>
                  <a:pt x="1587499" y="1377043"/>
                  <a:pt x="1629228" y="1351643"/>
                  <a:pt x="1678214" y="1284514"/>
                </a:cubicBezTo>
                <a:cubicBezTo>
                  <a:pt x="1727200" y="1217385"/>
                  <a:pt x="1723572" y="1153885"/>
                  <a:pt x="1732643" y="1088571"/>
                </a:cubicBezTo>
                <a:cubicBezTo>
                  <a:pt x="1741715" y="1023257"/>
                  <a:pt x="1738086" y="1006928"/>
                  <a:pt x="1732643" y="892628"/>
                </a:cubicBezTo>
                <a:cubicBezTo>
                  <a:pt x="1727200" y="778328"/>
                  <a:pt x="1748972" y="513442"/>
                  <a:pt x="1699986" y="402771"/>
                </a:cubicBezTo>
                <a:cubicBezTo>
                  <a:pt x="1651000" y="292100"/>
                  <a:pt x="1571171" y="272143"/>
                  <a:pt x="1438728" y="228600"/>
                </a:cubicBezTo>
                <a:cubicBezTo>
                  <a:pt x="1306285" y="185057"/>
                  <a:pt x="1081314" y="128814"/>
                  <a:pt x="905328" y="141514"/>
                </a:cubicBezTo>
                <a:cubicBezTo>
                  <a:pt x="729342" y="154214"/>
                  <a:pt x="517071" y="215900"/>
                  <a:pt x="382814" y="304800"/>
                </a:cubicBezTo>
                <a:cubicBezTo>
                  <a:pt x="248557" y="393700"/>
                  <a:pt x="139700" y="546100"/>
                  <a:pt x="99786" y="674914"/>
                </a:cubicBezTo>
                <a:cubicBezTo>
                  <a:pt x="59872" y="803728"/>
                  <a:pt x="74385" y="996042"/>
                  <a:pt x="143328" y="1077685"/>
                </a:cubicBezTo>
                <a:cubicBezTo>
                  <a:pt x="212271" y="1159328"/>
                  <a:pt x="404586" y="1173842"/>
                  <a:pt x="513443" y="1164771"/>
                </a:cubicBezTo>
                <a:cubicBezTo>
                  <a:pt x="622300" y="1155700"/>
                  <a:pt x="738414" y="1046843"/>
                  <a:pt x="796471" y="1023257"/>
                </a:cubicBezTo>
                <a:cubicBezTo>
                  <a:pt x="854528" y="999671"/>
                  <a:pt x="907142" y="981528"/>
                  <a:pt x="872671" y="10123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071538" y="2500306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by x="135000" y="13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35000" y="13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 animBg="1"/>
      <p:bldP spid="8" grpId="0" animBg="1"/>
      <p:bldP spid="9" grpId="0" animBg="1"/>
      <p:bldP spid="10" grpId="0" animBg="1"/>
      <p:bldP spid="11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Is</a:t>
            </a:r>
            <a:r>
              <a:rPr lang="en-US" sz="2800" dirty="0" smtClean="0">
                <a:latin typeface="Akbar" pitchFamily="2" charset="0"/>
              </a:rPr>
              <a:t> he a pupil?			   Yes, he </a:t>
            </a:r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is</a:t>
            </a:r>
          </a:p>
          <a:p>
            <a:endParaRPr lang="en-US" sz="2800" dirty="0" smtClean="0">
              <a:latin typeface="Akbar" pitchFamily="2" charset="0"/>
            </a:endParaRPr>
          </a:p>
          <a:p>
            <a:endParaRPr lang="en-US" sz="2800" dirty="0" smtClean="0">
              <a:latin typeface="Akbar" pitchFamily="2" charset="0"/>
            </a:endParaRPr>
          </a:p>
          <a:p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Have</a:t>
            </a:r>
            <a:r>
              <a:rPr lang="en-US" sz="2800" dirty="0" smtClean="0">
                <a:latin typeface="Akbar" pitchFamily="2" charset="0"/>
              </a:rPr>
              <a:t> you a dog?		   </a:t>
            </a:r>
            <a:r>
              <a:rPr lang="ru-RU" sz="2800" dirty="0" smtClean="0">
                <a:latin typeface="Akbar" pitchFamily="2" charset="0"/>
              </a:rPr>
              <a:t>      </a:t>
            </a:r>
            <a:r>
              <a:rPr lang="en-US" sz="2800" dirty="0" smtClean="0">
                <a:latin typeface="Akbar" pitchFamily="2" charset="0"/>
              </a:rPr>
              <a:t>Yes, I </a:t>
            </a:r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have</a:t>
            </a:r>
          </a:p>
          <a:p>
            <a:endParaRPr lang="en-US" sz="2800" dirty="0" smtClean="0">
              <a:latin typeface="Akbar" pitchFamily="2" charset="0"/>
            </a:endParaRPr>
          </a:p>
          <a:p>
            <a:endParaRPr lang="en-US" sz="2800" dirty="0" smtClean="0">
              <a:latin typeface="Akbar" pitchFamily="2" charset="0"/>
            </a:endParaRPr>
          </a:p>
          <a:p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Has</a:t>
            </a:r>
            <a:r>
              <a:rPr lang="en-US" sz="2800" dirty="0" smtClean="0">
                <a:latin typeface="Akbar" pitchFamily="2" charset="0"/>
              </a:rPr>
              <a:t> she a cat?			   Yes, she </a:t>
            </a:r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has</a:t>
            </a:r>
          </a:p>
          <a:p>
            <a:endParaRPr lang="en-US" sz="2800" dirty="0" smtClean="0">
              <a:latin typeface="Akbar" pitchFamily="2" charset="0"/>
            </a:endParaRPr>
          </a:p>
          <a:p>
            <a:endParaRPr lang="en-US" sz="2800" dirty="0" smtClean="0">
              <a:latin typeface="Akbar" pitchFamily="2" charset="0"/>
            </a:endParaRPr>
          </a:p>
          <a:p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Do</a:t>
            </a:r>
            <a:r>
              <a:rPr lang="en-US" sz="2800" dirty="0" smtClean="0">
                <a:latin typeface="Akbar" pitchFamily="2" charset="0"/>
              </a:rPr>
              <a:t> you read a book?		   Yes, I </a:t>
            </a:r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do</a:t>
            </a:r>
          </a:p>
          <a:p>
            <a:endParaRPr lang="en-US" sz="2800" dirty="0" smtClean="0">
              <a:latin typeface="Akbar" pitchFamily="2" charset="0"/>
            </a:endParaRPr>
          </a:p>
          <a:p>
            <a:endParaRPr lang="en-US" sz="2800" dirty="0" smtClean="0">
              <a:latin typeface="Akbar" pitchFamily="2" charset="0"/>
            </a:endParaRPr>
          </a:p>
          <a:p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Does</a:t>
            </a:r>
            <a:r>
              <a:rPr lang="en-US" sz="2800" dirty="0" smtClean="0">
                <a:latin typeface="Akbar" pitchFamily="2" charset="0"/>
              </a:rPr>
              <a:t> she like an ice-cream?</a:t>
            </a:r>
            <a:r>
              <a:rPr lang="ru-RU" sz="2800" dirty="0" smtClean="0">
                <a:latin typeface="Akbar" pitchFamily="2" charset="0"/>
              </a:rPr>
              <a:t>       </a:t>
            </a:r>
            <a:r>
              <a:rPr lang="en-US" sz="2800" dirty="0" smtClean="0">
                <a:latin typeface="Akbar" pitchFamily="2" charset="0"/>
              </a:rPr>
              <a:t> Yes, she </a:t>
            </a:r>
            <a:r>
              <a:rPr lang="en-US" sz="2800" dirty="0" smtClean="0">
                <a:solidFill>
                  <a:schemeClr val="accent3"/>
                </a:solidFill>
                <a:latin typeface="Akbar" pitchFamily="2" charset="0"/>
              </a:rPr>
              <a:t>does</a:t>
            </a:r>
          </a:p>
          <a:p>
            <a:endParaRPr lang="ru-RU" sz="3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1429546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271462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557214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32500" lnSpcReduction="20000"/>
          </a:bodyPr>
          <a:lstStyle/>
          <a:p>
            <a:endParaRPr lang="en-US" sz="2800" dirty="0" smtClean="0"/>
          </a:p>
          <a:p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Is</a:t>
            </a:r>
            <a:r>
              <a:rPr lang="en-US" sz="10500" b="1" dirty="0" smtClean="0">
                <a:latin typeface="Akbar" pitchFamily="2" charset="0"/>
              </a:rPr>
              <a:t> he a pupil?			 </a:t>
            </a:r>
            <a:r>
              <a:rPr lang="ru-RU" sz="10500" b="1" dirty="0" smtClean="0">
                <a:latin typeface="Akbar" pitchFamily="2" charset="0"/>
              </a:rPr>
              <a:t>           </a:t>
            </a:r>
            <a:r>
              <a:rPr lang="en-US" sz="10500" b="1" dirty="0" smtClean="0">
                <a:latin typeface="Akbar" pitchFamily="2" charset="0"/>
              </a:rPr>
              <a:t>She </a:t>
            </a:r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isn’t</a:t>
            </a:r>
          </a:p>
          <a:p>
            <a:endParaRPr lang="en-US" sz="10500" b="1" dirty="0" smtClean="0">
              <a:latin typeface="Akbar" pitchFamily="2" charset="0"/>
            </a:endParaRPr>
          </a:p>
          <a:p>
            <a:endParaRPr lang="en-US" sz="10500" b="1" dirty="0" smtClean="0">
              <a:latin typeface="Akbar" pitchFamily="2" charset="0"/>
            </a:endParaRPr>
          </a:p>
          <a:p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Have</a:t>
            </a:r>
            <a:r>
              <a:rPr lang="en-US" sz="10500" b="1" dirty="0" smtClean="0">
                <a:latin typeface="Akbar" pitchFamily="2" charset="0"/>
              </a:rPr>
              <a:t> you a dog?		  </a:t>
            </a:r>
            <a:r>
              <a:rPr lang="ru-RU" sz="10500" b="1" dirty="0" smtClean="0">
                <a:latin typeface="Akbar" pitchFamily="2" charset="0"/>
              </a:rPr>
              <a:t>   </a:t>
            </a:r>
            <a:r>
              <a:rPr lang="ru-RU" sz="10500" b="1" dirty="0" smtClean="0">
                <a:latin typeface="Akbar" pitchFamily="2" charset="0"/>
              </a:rPr>
              <a:t>                </a:t>
            </a:r>
            <a:r>
              <a:rPr lang="en-US" sz="10500" b="1" dirty="0" smtClean="0">
                <a:latin typeface="Akbar" pitchFamily="2" charset="0"/>
              </a:rPr>
              <a:t>I </a:t>
            </a:r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haven’t</a:t>
            </a:r>
          </a:p>
          <a:p>
            <a:endParaRPr lang="en-US" sz="10500" b="1" dirty="0" smtClean="0">
              <a:latin typeface="Akbar" pitchFamily="2" charset="0"/>
            </a:endParaRPr>
          </a:p>
          <a:p>
            <a:endParaRPr lang="en-US" sz="10500" b="1" dirty="0" smtClean="0">
              <a:latin typeface="Akbar" pitchFamily="2" charset="0"/>
            </a:endParaRPr>
          </a:p>
          <a:p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Has</a:t>
            </a:r>
            <a:r>
              <a:rPr lang="en-US" sz="10500" b="1" dirty="0" smtClean="0">
                <a:latin typeface="Akbar" pitchFamily="2" charset="0"/>
              </a:rPr>
              <a:t> she a cat?			  </a:t>
            </a:r>
            <a:r>
              <a:rPr lang="ru-RU" sz="10500" b="1" dirty="0" smtClean="0">
                <a:latin typeface="Akbar" pitchFamily="2" charset="0"/>
              </a:rPr>
              <a:t>          </a:t>
            </a:r>
            <a:r>
              <a:rPr lang="en-US" sz="10500" b="1" dirty="0" smtClean="0">
                <a:latin typeface="Akbar" pitchFamily="2" charset="0"/>
              </a:rPr>
              <a:t>She </a:t>
            </a:r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hasn’t</a:t>
            </a:r>
          </a:p>
          <a:p>
            <a:endParaRPr lang="en-US" sz="10500" b="1" dirty="0" smtClean="0">
              <a:latin typeface="Akbar" pitchFamily="2" charset="0"/>
            </a:endParaRPr>
          </a:p>
          <a:p>
            <a:endParaRPr lang="en-US" sz="10500" b="1" dirty="0" smtClean="0">
              <a:latin typeface="Akbar" pitchFamily="2" charset="0"/>
            </a:endParaRPr>
          </a:p>
          <a:p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Do</a:t>
            </a:r>
            <a:r>
              <a:rPr lang="en-US" sz="10500" b="1" dirty="0" smtClean="0">
                <a:latin typeface="Akbar" pitchFamily="2" charset="0"/>
              </a:rPr>
              <a:t> you read a book?		</a:t>
            </a:r>
            <a:r>
              <a:rPr lang="ru-RU" sz="10500" b="1" dirty="0" smtClean="0">
                <a:latin typeface="Akbar" pitchFamily="2" charset="0"/>
              </a:rPr>
              <a:t>            </a:t>
            </a:r>
            <a:r>
              <a:rPr lang="en-US" sz="10500" b="1" dirty="0" smtClean="0">
                <a:latin typeface="Akbar" pitchFamily="2" charset="0"/>
              </a:rPr>
              <a:t>No</a:t>
            </a:r>
            <a:r>
              <a:rPr lang="en-US" sz="10500" b="1" dirty="0" smtClean="0">
                <a:latin typeface="Akbar" pitchFamily="2" charset="0"/>
              </a:rPr>
              <a:t>, </a:t>
            </a:r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I don’t</a:t>
            </a:r>
          </a:p>
          <a:p>
            <a:endParaRPr lang="en-US" sz="10500" b="1" dirty="0" smtClean="0">
              <a:latin typeface="Akbar" pitchFamily="2" charset="0"/>
            </a:endParaRPr>
          </a:p>
          <a:p>
            <a:endParaRPr lang="en-US" sz="10500" b="1" dirty="0" smtClean="0">
              <a:latin typeface="Akbar" pitchFamily="2" charset="0"/>
            </a:endParaRPr>
          </a:p>
          <a:p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Does</a:t>
            </a:r>
            <a:r>
              <a:rPr lang="en-US" sz="10500" b="1" dirty="0" smtClean="0">
                <a:latin typeface="Akbar" pitchFamily="2" charset="0"/>
              </a:rPr>
              <a:t> she like an ice-cream? </a:t>
            </a:r>
            <a:r>
              <a:rPr lang="ru-RU" sz="10500" b="1" dirty="0" smtClean="0">
                <a:latin typeface="Akbar" pitchFamily="2" charset="0"/>
              </a:rPr>
              <a:t>   </a:t>
            </a:r>
            <a:r>
              <a:rPr lang="ru-RU" sz="10500" b="1" dirty="0" smtClean="0">
                <a:latin typeface="Akbar" pitchFamily="2" charset="0"/>
              </a:rPr>
              <a:t>                </a:t>
            </a:r>
            <a:r>
              <a:rPr lang="en-US" sz="10500" b="1" dirty="0" smtClean="0">
                <a:latin typeface="Akbar" pitchFamily="2" charset="0"/>
              </a:rPr>
              <a:t>No</a:t>
            </a:r>
            <a:r>
              <a:rPr lang="en-US" sz="10500" b="1" dirty="0" smtClean="0">
                <a:latin typeface="Akbar" pitchFamily="2" charset="0"/>
              </a:rPr>
              <a:t>, </a:t>
            </a:r>
            <a:r>
              <a:rPr lang="en-US" sz="10500" b="1" dirty="0" smtClean="0">
                <a:solidFill>
                  <a:schemeClr val="accent3"/>
                </a:solidFill>
                <a:latin typeface="Akbar" pitchFamily="2" charset="0"/>
              </a:rPr>
              <a:t>she doesn’t</a:t>
            </a:r>
          </a:p>
          <a:p>
            <a:endParaRPr lang="ru-RU" sz="105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1429546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271462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557214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лако 13"/>
          <p:cNvSpPr/>
          <p:nvPr/>
        </p:nvSpPr>
        <p:spPr>
          <a:xfrm>
            <a:off x="2071670" y="0"/>
            <a:ext cx="6000792" cy="350043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7267604" cy="10001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dirty="0" smtClean="0"/>
              <a:t>   Present Simple</a:t>
            </a:r>
            <a:endParaRPr lang="ru-RU" sz="5400" dirty="0"/>
          </a:p>
        </p:txBody>
      </p:sp>
      <p:sp>
        <p:nvSpPr>
          <p:cNvPr id="4" name="Сердце 3"/>
          <p:cNvSpPr/>
          <p:nvPr/>
        </p:nvSpPr>
        <p:spPr>
          <a:xfrm>
            <a:off x="428596" y="1928802"/>
            <a:ext cx="1357322" cy="121444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ердце 4"/>
          <p:cNvSpPr/>
          <p:nvPr/>
        </p:nvSpPr>
        <p:spPr>
          <a:xfrm>
            <a:off x="6786578" y="6143644"/>
            <a:ext cx="571504" cy="50006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ердце 5"/>
          <p:cNvSpPr/>
          <p:nvPr/>
        </p:nvSpPr>
        <p:spPr>
          <a:xfrm>
            <a:off x="3428992" y="1785926"/>
            <a:ext cx="2714644" cy="157163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Who?</a:t>
            </a:r>
            <a:endParaRPr lang="ru-RU" sz="5400" dirty="0"/>
          </a:p>
        </p:txBody>
      </p:sp>
      <p:sp>
        <p:nvSpPr>
          <p:cNvPr id="8" name="Сердце 7"/>
          <p:cNvSpPr/>
          <p:nvPr/>
        </p:nvSpPr>
        <p:spPr>
          <a:xfrm>
            <a:off x="571472" y="6143644"/>
            <a:ext cx="428628" cy="42862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357290" y="5500702"/>
            <a:ext cx="5210081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Вопрос к подлежащему</a:t>
            </a:r>
            <a:endParaRPr lang="ru-RU" sz="3600" dirty="0"/>
          </a:p>
        </p:txBody>
      </p:sp>
      <p:sp>
        <p:nvSpPr>
          <p:cNvPr id="15" name="Молния 14"/>
          <p:cNvSpPr/>
          <p:nvPr/>
        </p:nvSpPr>
        <p:spPr>
          <a:xfrm rot="5025305">
            <a:off x="2913015" y="3262017"/>
            <a:ext cx="1071570" cy="928694"/>
          </a:xfrm>
          <a:prstGeom prst="lightningBol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ердце 10"/>
          <p:cNvSpPr/>
          <p:nvPr/>
        </p:nvSpPr>
        <p:spPr>
          <a:xfrm>
            <a:off x="6929454" y="1857364"/>
            <a:ext cx="1071570" cy="78581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олния 15"/>
          <p:cNvSpPr/>
          <p:nvPr/>
        </p:nvSpPr>
        <p:spPr>
          <a:xfrm>
            <a:off x="5429256" y="3143248"/>
            <a:ext cx="914400" cy="914400"/>
          </a:xfrm>
          <a:prstGeom prst="lightningBol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олния 16"/>
          <p:cNvSpPr/>
          <p:nvPr/>
        </p:nvSpPr>
        <p:spPr>
          <a:xfrm>
            <a:off x="4357686" y="3500438"/>
            <a:ext cx="1000132" cy="2286016"/>
          </a:xfrm>
          <a:prstGeom prst="lightningBol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ердце 6"/>
          <p:cNvSpPr/>
          <p:nvPr/>
        </p:nvSpPr>
        <p:spPr>
          <a:xfrm>
            <a:off x="2285984" y="4143380"/>
            <a:ext cx="1571636" cy="107157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ердце 8"/>
          <p:cNvSpPr/>
          <p:nvPr/>
        </p:nvSpPr>
        <p:spPr>
          <a:xfrm>
            <a:off x="5715008" y="4214818"/>
            <a:ext cx="857256" cy="71438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28596" y="3643314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7286644" y="3286124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6786578" y="4643446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4-конечная звезда 20"/>
          <p:cNvSpPr/>
          <p:nvPr/>
        </p:nvSpPr>
        <p:spPr>
          <a:xfrm>
            <a:off x="571472" y="5143512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4-конечная звезда 21"/>
          <p:cNvSpPr/>
          <p:nvPr/>
        </p:nvSpPr>
        <p:spPr>
          <a:xfrm>
            <a:off x="1428728" y="4500570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4-конечная звезда 22"/>
          <p:cNvSpPr/>
          <p:nvPr/>
        </p:nvSpPr>
        <p:spPr>
          <a:xfrm>
            <a:off x="214282" y="1500174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4-конечная звезда 23"/>
          <p:cNvSpPr/>
          <p:nvPr/>
        </p:nvSpPr>
        <p:spPr>
          <a:xfrm>
            <a:off x="1571604" y="3143248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4-конечная звезда 24"/>
          <p:cNvSpPr/>
          <p:nvPr/>
        </p:nvSpPr>
        <p:spPr>
          <a:xfrm>
            <a:off x="4071934" y="4857760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олнце 31"/>
          <p:cNvSpPr/>
          <p:nvPr/>
        </p:nvSpPr>
        <p:spPr>
          <a:xfrm>
            <a:off x="428596" y="142852"/>
            <a:ext cx="1071570" cy="85723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лнце 38"/>
          <p:cNvSpPr/>
          <p:nvPr/>
        </p:nvSpPr>
        <p:spPr>
          <a:xfrm>
            <a:off x="4357686" y="5072074"/>
            <a:ext cx="857256" cy="78581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7143800" cy="542928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latin typeface="Akbar" pitchFamily="2" charset="0"/>
              </a:rPr>
              <a:t>Who	</a:t>
            </a:r>
            <a:r>
              <a:rPr lang="en-US" sz="3600" dirty="0" smtClean="0">
                <a:solidFill>
                  <a:schemeClr val="accent4"/>
                </a:solidFill>
                <a:latin typeface="Akbar" pitchFamily="2" charset="0"/>
              </a:rPr>
              <a:t>are</a:t>
            </a:r>
            <a:r>
              <a:rPr lang="en-US" sz="3600" dirty="0" smtClean="0">
                <a:latin typeface="Akbar" pitchFamily="2" charset="0"/>
              </a:rPr>
              <a:t> you? 			 </a:t>
            </a:r>
            <a:r>
              <a:rPr lang="ru-RU" sz="3600" dirty="0" smtClean="0"/>
              <a:t>  Кто?</a:t>
            </a:r>
            <a:endParaRPr lang="en-US" sz="3600" dirty="0" smtClean="0">
              <a:latin typeface="Akbar" pitchFamily="2" charset="0"/>
            </a:endParaRPr>
          </a:p>
          <a:p>
            <a:endParaRPr lang="en-US" sz="3600" dirty="0" smtClean="0">
              <a:latin typeface="Akbar" pitchFamily="2" charset="0"/>
            </a:endParaRPr>
          </a:p>
          <a:p>
            <a:endParaRPr lang="en-US" sz="3600" dirty="0" smtClean="0">
              <a:latin typeface="Akbar" pitchFamily="2" charset="0"/>
            </a:endParaRPr>
          </a:p>
          <a:p>
            <a:r>
              <a:rPr lang="en-US" sz="3600" dirty="0" smtClean="0">
                <a:latin typeface="Akbar" pitchFamily="2" charset="0"/>
              </a:rPr>
              <a:t>Who	</a:t>
            </a:r>
            <a:r>
              <a:rPr lang="en-US" sz="3600" dirty="0" smtClean="0">
                <a:solidFill>
                  <a:schemeClr val="accent4"/>
                </a:solidFill>
                <a:latin typeface="Akbar" pitchFamily="2" charset="0"/>
              </a:rPr>
              <a:t>is</a:t>
            </a:r>
            <a:r>
              <a:rPr lang="en-US" sz="3600" dirty="0" smtClean="0">
                <a:latin typeface="Akbar" pitchFamily="2" charset="0"/>
              </a:rPr>
              <a:t> he?</a:t>
            </a:r>
            <a:r>
              <a:rPr lang="ru-RU" sz="3600" dirty="0" smtClean="0"/>
              <a:t>			   Кто?</a:t>
            </a:r>
            <a:endParaRPr lang="en-US" sz="3600" dirty="0" smtClean="0">
              <a:latin typeface="Akbar" pitchFamily="2" charset="0"/>
            </a:endParaRPr>
          </a:p>
          <a:p>
            <a:endParaRPr lang="en-US" sz="3600" dirty="0" smtClean="0">
              <a:latin typeface="Akbar" pitchFamily="2" charset="0"/>
            </a:endParaRPr>
          </a:p>
          <a:p>
            <a:endParaRPr lang="en-US" sz="3600" dirty="0" smtClean="0">
              <a:latin typeface="Akbar" pitchFamily="2" charset="0"/>
            </a:endParaRPr>
          </a:p>
          <a:p>
            <a:r>
              <a:rPr lang="en-US" sz="3600" dirty="0" smtClean="0">
                <a:latin typeface="Akbar" pitchFamily="2" charset="0"/>
              </a:rPr>
              <a:t>Who	read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s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dirty="0" smtClean="0">
                <a:solidFill>
                  <a:schemeClr val="accent4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book?</a:t>
            </a:r>
            <a:r>
              <a:rPr lang="ru-RU" sz="3600" dirty="0" smtClean="0"/>
              <a:t>		   Кто?</a:t>
            </a:r>
            <a:endParaRPr lang="en-US" sz="3600" dirty="0" smtClean="0">
              <a:latin typeface="Akbar" pitchFamily="2" charset="0"/>
            </a:endParaRPr>
          </a:p>
          <a:p>
            <a:endParaRPr lang="en-US" sz="3600" dirty="0" smtClean="0">
              <a:latin typeface="Akbar" pitchFamily="2" charset="0"/>
            </a:endParaRPr>
          </a:p>
          <a:p>
            <a:endParaRPr lang="en-US" sz="3600" dirty="0" smtClean="0">
              <a:latin typeface="Akbar" pitchFamily="2" charset="0"/>
            </a:endParaRPr>
          </a:p>
          <a:p>
            <a:r>
              <a:rPr lang="en-US" sz="3600" dirty="0" smtClean="0">
                <a:latin typeface="Akbar" pitchFamily="2" charset="0"/>
              </a:rPr>
              <a:t>Who	like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s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dirty="0" smtClean="0">
                <a:solidFill>
                  <a:schemeClr val="accent4"/>
                </a:solidFill>
                <a:latin typeface="Akbar" pitchFamily="2" charset="0"/>
              </a:rPr>
              <a:t>an</a:t>
            </a:r>
            <a:r>
              <a:rPr lang="en-US" sz="3600" dirty="0" smtClean="0">
                <a:latin typeface="Akbar" pitchFamily="2" charset="0"/>
              </a:rPr>
              <a:t> ice-cream?</a:t>
            </a:r>
            <a:r>
              <a:rPr lang="ru-RU" sz="3600" dirty="0" smtClean="0"/>
              <a:t>    Кто?</a:t>
            </a:r>
            <a:endParaRPr lang="en-US" sz="3600" dirty="0" smtClean="0">
              <a:latin typeface="Akbar" pitchFamily="2" charset="0"/>
            </a:endParaRPr>
          </a:p>
          <a:p>
            <a:endParaRPr lang="ru-RU" sz="3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2844" y="357166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-750925" y="3107529"/>
            <a:ext cx="5501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142844" y="5857892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-2608313" y="3107529"/>
            <a:ext cx="5501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0232" y="357166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822827" y="3107529"/>
            <a:ext cx="549993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71670" y="5857892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V="1">
            <a:off x="3000364" y="3071810"/>
            <a:ext cx="550072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руглая лента лицом вниз 32"/>
          <p:cNvSpPr/>
          <p:nvPr/>
        </p:nvSpPr>
        <p:spPr>
          <a:xfrm>
            <a:off x="6072198" y="1142984"/>
            <a:ext cx="1214446" cy="64294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ердце 34"/>
          <p:cNvSpPr/>
          <p:nvPr/>
        </p:nvSpPr>
        <p:spPr>
          <a:xfrm>
            <a:off x="6500826" y="1428736"/>
            <a:ext cx="357190" cy="285752"/>
          </a:xfrm>
          <a:prstGeom prst="hear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7" name="Улыбающееся лицо 36"/>
          <p:cNvSpPr/>
          <p:nvPr/>
        </p:nvSpPr>
        <p:spPr>
          <a:xfrm>
            <a:off x="3143240" y="2285992"/>
            <a:ext cx="1643074" cy="135732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Облако 40"/>
          <p:cNvSpPr/>
          <p:nvPr/>
        </p:nvSpPr>
        <p:spPr>
          <a:xfrm>
            <a:off x="0" y="357166"/>
            <a:ext cx="3929090" cy="107157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4714908" cy="53719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     Present simple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1514" y="4857760"/>
            <a:ext cx="6115064" cy="14287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="1" i="1" dirty="0" smtClean="0"/>
              <a:t>      </a:t>
            </a:r>
            <a:r>
              <a:rPr lang="ru-RU" sz="3600" b="1" i="1" dirty="0" smtClean="0"/>
              <a:t>Специальный вопрос</a:t>
            </a:r>
            <a:endParaRPr lang="ru-RU" sz="3600" b="1" i="1" dirty="0"/>
          </a:p>
        </p:txBody>
      </p:sp>
      <p:sp>
        <p:nvSpPr>
          <p:cNvPr id="4" name="Диагональная полоса 3"/>
          <p:cNvSpPr/>
          <p:nvPr/>
        </p:nvSpPr>
        <p:spPr>
          <a:xfrm rot="13364234">
            <a:off x="-1187426" y="2703958"/>
            <a:ext cx="1285884" cy="121444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Диагональная полоса 9"/>
          <p:cNvSpPr/>
          <p:nvPr/>
        </p:nvSpPr>
        <p:spPr>
          <a:xfrm rot="13544899">
            <a:off x="-1948373" y="3195172"/>
            <a:ext cx="1285884" cy="128588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-714380" y="2071678"/>
            <a:ext cx="714380" cy="1214446"/>
          </a:xfrm>
          <a:prstGeom prst="rt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>
            <a:off x="-1857420" y="2357430"/>
            <a:ext cx="714380" cy="1428760"/>
          </a:xfrm>
          <a:prstGeom prst="rt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иагональная полоса 12"/>
          <p:cNvSpPr/>
          <p:nvPr/>
        </p:nvSpPr>
        <p:spPr>
          <a:xfrm rot="13021672">
            <a:off x="-257616" y="3329094"/>
            <a:ext cx="1443864" cy="105155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>
            <a:off x="571473" y="2857496"/>
            <a:ext cx="571504" cy="1000132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115308" y="3602736"/>
            <a:ext cx="8028592" cy="484632"/>
          </a:xfrm>
          <a:custGeom>
            <a:avLst/>
            <a:gdLst>
              <a:gd name="connsiteX0" fmla="*/ 3564 w 8498340"/>
              <a:gd name="connsiteY0" fmla="*/ 374904 h 484632"/>
              <a:gd name="connsiteX1" fmla="*/ 49284 w 8498340"/>
              <a:gd name="connsiteY1" fmla="*/ 320040 h 484632"/>
              <a:gd name="connsiteX2" fmla="*/ 113292 w 8498340"/>
              <a:gd name="connsiteY2" fmla="*/ 246888 h 484632"/>
              <a:gd name="connsiteX3" fmla="*/ 177300 w 8498340"/>
              <a:gd name="connsiteY3" fmla="*/ 182880 h 484632"/>
              <a:gd name="connsiteX4" fmla="*/ 204732 w 8498340"/>
              <a:gd name="connsiteY4" fmla="*/ 164592 h 484632"/>
              <a:gd name="connsiteX5" fmla="*/ 232164 w 8498340"/>
              <a:gd name="connsiteY5" fmla="*/ 146304 h 484632"/>
              <a:gd name="connsiteX6" fmla="*/ 259596 w 8498340"/>
              <a:gd name="connsiteY6" fmla="*/ 137160 h 484632"/>
              <a:gd name="connsiteX7" fmla="*/ 305316 w 8498340"/>
              <a:gd name="connsiteY7" fmla="*/ 118872 h 484632"/>
              <a:gd name="connsiteX8" fmla="*/ 378468 w 8498340"/>
              <a:gd name="connsiteY8" fmla="*/ 109728 h 484632"/>
              <a:gd name="connsiteX9" fmla="*/ 863100 w 8498340"/>
              <a:gd name="connsiteY9" fmla="*/ 118872 h 484632"/>
              <a:gd name="connsiteX10" fmla="*/ 945396 w 8498340"/>
              <a:gd name="connsiteY10" fmla="*/ 146304 h 484632"/>
              <a:gd name="connsiteX11" fmla="*/ 1100844 w 8498340"/>
              <a:gd name="connsiteY11" fmla="*/ 246888 h 484632"/>
              <a:gd name="connsiteX12" fmla="*/ 1155708 w 8498340"/>
              <a:gd name="connsiteY12" fmla="*/ 274320 h 484632"/>
              <a:gd name="connsiteX13" fmla="*/ 1247148 w 8498340"/>
              <a:gd name="connsiteY13" fmla="*/ 338328 h 484632"/>
              <a:gd name="connsiteX14" fmla="*/ 1311156 w 8498340"/>
              <a:gd name="connsiteY14" fmla="*/ 365760 h 484632"/>
              <a:gd name="connsiteX15" fmla="*/ 1612908 w 8498340"/>
              <a:gd name="connsiteY15" fmla="*/ 347472 h 484632"/>
              <a:gd name="connsiteX16" fmla="*/ 1750068 w 8498340"/>
              <a:gd name="connsiteY16" fmla="*/ 283464 h 484632"/>
              <a:gd name="connsiteX17" fmla="*/ 1932948 w 8498340"/>
              <a:gd name="connsiteY17" fmla="*/ 182880 h 484632"/>
              <a:gd name="connsiteX18" fmla="*/ 2015244 w 8498340"/>
              <a:gd name="connsiteY18" fmla="*/ 109728 h 484632"/>
              <a:gd name="connsiteX19" fmla="*/ 2079252 w 8498340"/>
              <a:gd name="connsiteY19" fmla="*/ 73152 h 484632"/>
              <a:gd name="connsiteX20" fmla="*/ 2097540 w 8498340"/>
              <a:gd name="connsiteY20" fmla="*/ 45720 h 484632"/>
              <a:gd name="connsiteX21" fmla="*/ 2152404 w 8498340"/>
              <a:gd name="connsiteY21" fmla="*/ 18288 h 484632"/>
              <a:gd name="connsiteX22" fmla="*/ 2188980 w 8498340"/>
              <a:gd name="connsiteY22" fmla="*/ 0 h 484632"/>
              <a:gd name="connsiteX23" fmla="*/ 2371860 w 8498340"/>
              <a:gd name="connsiteY23" fmla="*/ 9144 h 484632"/>
              <a:gd name="connsiteX24" fmla="*/ 2435868 w 8498340"/>
              <a:gd name="connsiteY24" fmla="*/ 27432 h 484632"/>
              <a:gd name="connsiteX25" fmla="*/ 2609604 w 8498340"/>
              <a:gd name="connsiteY25" fmla="*/ 82296 h 484632"/>
              <a:gd name="connsiteX26" fmla="*/ 2765052 w 8498340"/>
              <a:gd name="connsiteY26" fmla="*/ 137160 h 484632"/>
              <a:gd name="connsiteX27" fmla="*/ 2856492 w 8498340"/>
              <a:gd name="connsiteY27" fmla="*/ 192024 h 484632"/>
              <a:gd name="connsiteX28" fmla="*/ 2929644 w 8498340"/>
              <a:gd name="connsiteY28" fmla="*/ 228600 h 484632"/>
              <a:gd name="connsiteX29" fmla="*/ 3048516 w 8498340"/>
              <a:gd name="connsiteY29" fmla="*/ 310896 h 484632"/>
              <a:gd name="connsiteX30" fmla="*/ 3103380 w 8498340"/>
              <a:gd name="connsiteY30" fmla="*/ 347472 h 484632"/>
              <a:gd name="connsiteX31" fmla="*/ 3176532 w 8498340"/>
              <a:gd name="connsiteY31" fmla="*/ 402336 h 484632"/>
              <a:gd name="connsiteX32" fmla="*/ 3222252 w 8498340"/>
              <a:gd name="connsiteY32" fmla="*/ 429768 h 484632"/>
              <a:gd name="connsiteX33" fmla="*/ 3267972 w 8498340"/>
              <a:gd name="connsiteY33" fmla="*/ 448056 h 484632"/>
              <a:gd name="connsiteX34" fmla="*/ 3304548 w 8498340"/>
              <a:gd name="connsiteY34" fmla="*/ 475488 h 484632"/>
              <a:gd name="connsiteX35" fmla="*/ 3423420 w 8498340"/>
              <a:gd name="connsiteY35" fmla="*/ 484632 h 484632"/>
              <a:gd name="connsiteX36" fmla="*/ 3679452 w 8498340"/>
              <a:gd name="connsiteY36" fmla="*/ 466344 h 484632"/>
              <a:gd name="connsiteX37" fmla="*/ 3770892 w 8498340"/>
              <a:gd name="connsiteY37" fmla="*/ 420624 h 484632"/>
              <a:gd name="connsiteX38" fmla="*/ 3898908 w 8498340"/>
              <a:gd name="connsiteY38" fmla="*/ 338328 h 484632"/>
              <a:gd name="connsiteX39" fmla="*/ 3953772 w 8498340"/>
              <a:gd name="connsiteY39" fmla="*/ 292608 h 484632"/>
              <a:gd name="connsiteX40" fmla="*/ 4054356 w 8498340"/>
              <a:gd name="connsiteY40" fmla="*/ 219456 h 484632"/>
              <a:gd name="connsiteX41" fmla="*/ 4100076 w 8498340"/>
              <a:gd name="connsiteY41" fmla="*/ 182880 h 484632"/>
              <a:gd name="connsiteX42" fmla="*/ 4164084 w 8498340"/>
              <a:gd name="connsiteY42" fmla="*/ 118872 h 484632"/>
              <a:gd name="connsiteX43" fmla="*/ 4191516 w 8498340"/>
              <a:gd name="connsiteY43" fmla="*/ 91440 h 484632"/>
              <a:gd name="connsiteX44" fmla="*/ 4255524 w 8498340"/>
              <a:gd name="connsiteY44" fmla="*/ 45720 h 484632"/>
              <a:gd name="connsiteX45" fmla="*/ 4529844 w 8498340"/>
              <a:gd name="connsiteY45" fmla="*/ 73152 h 484632"/>
              <a:gd name="connsiteX46" fmla="*/ 4657860 w 8498340"/>
              <a:gd name="connsiteY46" fmla="*/ 118872 h 484632"/>
              <a:gd name="connsiteX47" fmla="*/ 4749300 w 8498340"/>
              <a:gd name="connsiteY47" fmla="*/ 146304 h 484632"/>
              <a:gd name="connsiteX48" fmla="*/ 4831596 w 8498340"/>
              <a:gd name="connsiteY48" fmla="*/ 164592 h 484632"/>
              <a:gd name="connsiteX49" fmla="*/ 4913892 w 8498340"/>
              <a:gd name="connsiteY49" fmla="*/ 201168 h 484632"/>
              <a:gd name="connsiteX50" fmla="*/ 5069340 w 8498340"/>
              <a:gd name="connsiteY50" fmla="*/ 246888 h 484632"/>
              <a:gd name="connsiteX51" fmla="*/ 5151636 w 8498340"/>
              <a:gd name="connsiteY51" fmla="*/ 274320 h 484632"/>
              <a:gd name="connsiteX52" fmla="*/ 5233932 w 8498340"/>
              <a:gd name="connsiteY52" fmla="*/ 310896 h 484632"/>
              <a:gd name="connsiteX53" fmla="*/ 5361948 w 8498340"/>
              <a:gd name="connsiteY53" fmla="*/ 338328 h 484632"/>
              <a:gd name="connsiteX54" fmla="*/ 5489964 w 8498340"/>
              <a:gd name="connsiteY54" fmla="*/ 384048 h 484632"/>
              <a:gd name="connsiteX55" fmla="*/ 5544828 w 8498340"/>
              <a:gd name="connsiteY55" fmla="*/ 393192 h 484632"/>
              <a:gd name="connsiteX56" fmla="*/ 5773428 w 8498340"/>
              <a:gd name="connsiteY56" fmla="*/ 384048 h 484632"/>
              <a:gd name="connsiteX57" fmla="*/ 5819148 w 8498340"/>
              <a:gd name="connsiteY57" fmla="*/ 365760 h 484632"/>
              <a:gd name="connsiteX58" fmla="*/ 5910588 w 8498340"/>
              <a:gd name="connsiteY58" fmla="*/ 310896 h 484632"/>
              <a:gd name="connsiteX59" fmla="*/ 5947164 w 8498340"/>
              <a:gd name="connsiteY59" fmla="*/ 292608 h 484632"/>
              <a:gd name="connsiteX60" fmla="*/ 6029460 w 8498340"/>
              <a:gd name="connsiteY60" fmla="*/ 210312 h 484632"/>
              <a:gd name="connsiteX61" fmla="*/ 6056892 w 8498340"/>
              <a:gd name="connsiteY61" fmla="*/ 182880 h 484632"/>
              <a:gd name="connsiteX62" fmla="*/ 6102612 w 8498340"/>
              <a:gd name="connsiteY62" fmla="*/ 146304 h 484632"/>
              <a:gd name="connsiteX63" fmla="*/ 6139188 w 8498340"/>
              <a:gd name="connsiteY63" fmla="*/ 109728 h 484632"/>
              <a:gd name="connsiteX64" fmla="*/ 6239772 w 8498340"/>
              <a:gd name="connsiteY64" fmla="*/ 64008 h 484632"/>
              <a:gd name="connsiteX65" fmla="*/ 6285492 w 8498340"/>
              <a:gd name="connsiteY65" fmla="*/ 36576 h 484632"/>
              <a:gd name="connsiteX66" fmla="*/ 6413508 w 8498340"/>
              <a:gd name="connsiteY66" fmla="*/ 0 h 484632"/>
              <a:gd name="connsiteX67" fmla="*/ 7117596 w 8498340"/>
              <a:gd name="connsiteY67" fmla="*/ 9144 h 484632"/>
              <a:gd name="connsiteX68" fmla="*/ 7218180 w 8498340"/>
              <a:gd name="connsiteY68" fmla="*/ 27432 h 484632"/>
              <a:gd name="connsiteX69" fmla="*/ 7391916 w 8498340"/>
              <a:gd name="connsiteY69" fmla="*/ 82296 h 484632"/>
              <a:gd name="connsiteX70" fmla="*/ 7419348 w 8498340"/>
              <a:gd name="connsiteY70" fmla="*/ 100584 h 484632"/>
              <a:gd name="connsiteX71" fmla="*/ 7501644 w 8498340"/>
              <a:gd name="connsiteY71" fmla="*/ 128016 h 484632"/>
              <a:gd name="connsiteX72" fmla="*/ 7593084 w 8498340"/>
              <a:gd name="connsiteY72" fmla="*/ 173736 h 484632"/>
              <a:gd name="connsiteX73" fmla="*/ 7620516 w 8498340"/>
              <a:gd name="connsiteY73" fmla="*/ 192024 h 484632"/>
              <a:gd name="connsiteX74" fmla="*/ 7711956 w 8498340"/>
              <a:gd name="connsiteY74" fmla="*/ 219456 h 484632"/>
              <a:gd name="connsiteX75" fmla="*/ 8031996 w 8498340"/>
              <a:gd name="connsiteY75" fmla="*/ 210312 h 484632"/>
              <a:gd name="connsiteX76" fmla="*/ 8096004 w 8498340"/>
              <a:gd name="connsiteY76" fmla="*/ 192024 h 484632"/>
              <a:gd name="connsiteX77" fmla="*/ 8132580 w 8498340"/>
              <a:gd name="connsiteY77" fmla="*/ 182880 h 484632"/>
              <a:gd name="connsiteX78" fmla="*/ 8214876 w 8498340"/>
              <a:gd name="connsiteY78" fmla="*/ 137160 h 484632"/>
              <a:gd name="connsiteX79" fmla="*/ 8242308 w 8498340"/>
              <a:gd name="connsiteY79" fmla="*/ 118872 h 484632"/>
              <a:gd name="connsiteX80" fmla="*/ 8324604 w 8498340"/>
              <a:gd name="connsiteY80" fmla="*/ 91440 h 484632"/>
              <a:gd name="connsiteX81" fmla="*/ 8361180 w 8498340"/>
              <a:gd name="connsiteY81" fmla="*/ 64008 h 484632"/>
              <a:gd name="connsiteX82" fmla="*/ 8416044 w 8498340"/>
              <a:gd name="connsiteY82" fmla="*/ 45720 h 484632"/>
              <a:gd name="connsiteX83" fmla="*/ 8443476 w 8498340"/>
              <a:gd name="connsiteY83" fmla="*/ 36576 h 484632"/>
              <a:gd name="connsiteX84" fmla="*/ 8470908 w 8498340"/>
              <a:gd name="connsiteY84" fmla="*/ 27432 h 484632"/>
              <a:gd name="connsiteX85" fmla="*/ 8498340 w 8498340"/>
              <a:gd name="connsiteY85" fmla="*/ 18288 h 484632"/>
              <a:gd name="connsiteX86" fmla="*/ 8461764 w 8498340"/>
              <a:gd name="connsiteY86" fmla="*/ 9144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8498340" h="484632">
                <a:moveTo>
                  <a:pt x="3564" y="374904"/>
                </a:moveTo>
                <a:cubicBezTo>
                  <a:pt x="40992" y="318762"/>
                  <a:pt x="0" y="376365"/>
                  <a:pt x="49284" y="320040"/>
                </a:cubicBezTo>
                <a:cubicBezTo>
                  <a:pt x="127429" y="230731"/>
                  <a:pt x="49869" y="310311"/>
                  <a:pt x="113292" y="246888"/>
                </a:cubicBezTo>
                <a:cubicBezTo>
                  <a:pt x="129387" y="198604"/>
                  <a:pt x="114416" y="224803"/>
                  <a:pt x="177300" y="182880"/>
                </a:cubicBezTo>
                <a:lnTo>
                  <a:pt x="204732" y="164592"/>
                </a:lnTo>
                <a:cubicBezTo>
                  <a:pt x="213876" y="158496"/>
                  <a:pt x="221738" y="149779"/>
                  <a:pt x="232164" y="146304"/>
                </a:cubicBezTo>
                <a:cubicBezTo>
                  <a:pt x="241308" y="143256"/>
                  <a:pt x="250571" y="140544"/>
                  <a:pt x="259596" y="137160"/>
                </a:cubicBezTo>
                <a:cubicBezTo>
                  <a:pt x="274965" y="131397"/>
                  <a:pt x="289322" y="122563"/>
                  <a:pt x="305316" y="118872"/>
                </a:cubicBezTo>
                <a:cubicBezTo>
                  <a:pt x="329260" y="113346"/>
                  <a:pt x="354084" y="112776"/>
                  <a:pt x="378468" y="109728"/>
                </a:cubicBezTo>
                <a:lnTo>
                  <a:pt x="863100" y="118872"/>
                </a:lnTo>
                <a:cubicBezTo>
                  <a:pt x="881272" y="119510"/>
                  <a:pt x="932843" y="139658"/>
                  <a:pt x="945396" y="146304"/>
                </a:cubicBezTo>
                <a:cubicBezTo>
                  <a:pt x="1269693" y="317990"/>
                  <a:pt x="930933" y="138763"/>
                  <a:pt x="1100844" y="246888"/>
                </a:cubicBezTo>
                <a:cubicBezTo>
                  <a:pt x="1118094" y="257865"/>
                  <a:pt x="1138175" y="263800"/>
                  <a:pt x="1155708" y="274320"/>
                </a:cubicBezTo>
                <a:cubicBezTo>
                  <a:pt x="1244311" y="327482"/>
                  <a:pt x="1129928" y="275210"/>
                  <a:pt x="1247148" y="338328"/>
                </a:cubicBezTo>
                <a:cubicBezTo>
                  <a:pt x="1267586" y="349333"/>
                  <a:pt x="1289820" y="356616"/>
                  <a:pt x="1311156" y="365760"/>
                </a:cubicBezTo>
                <a:cubicBezTo>
                  <a:pt x="1411740" y="359664"/>
                  <a:pt x="1512918" y="359971"/>
                  <a:pt x="1612908" y="347472"/>
                </a:cubicBezTo>
                <a:cubicBezTo>
                  <a:pt x="1630772" y="345239"/>
                  <a:pt x="1739776" y="288214"/>
                  <a:pt x="1750068" y="283464"/>
                </a:cubicBezTo>
                <a:cubicBezTo>
                  <a:pt x="1841397" y="241312"/>
                  <a:pt x="1794366" y="286816"/>
                  <a:pt x="1932948" y="182880"/>
                </a:cubicBezTo>
                <a:cubicBezTo>
                  <a:pt x="2026715" y="112555"/>
                  <a:pt x="1902251" y="208597"/>
                  <a:pt x="2015244" y="109728"/>
                </a:cubicBezTo>
                <a:cubicBezTo>
                  <a:pt x="2032477" y="94649"/>
                  <a:pt x="2059565" y="82996"/>
                  <a:pt x="2079252" y="73152"/>
                </a:cubicBezTo>
                <a:cubicBezTo>
                  <a:pt x="2085348" y="64008"/>
                  <a:pt x="2089769" y="53491"/>
                  <a:pt x="2097540" y="45720"/>
                </a:cubicBezTo>
                <a:cubicBezTo>
                  <a:pt x="2119506" y="23754"/>
                  <a:pt x="2126374" y="29444"/>
                  <a:pt x="2152404" y="18288"/>
                </a:cubicBezTo>
                <a:cubicBezTo>
                  <a:pt x="2164933" y="12918"/>
                  <a:pt x="2176788" y="6096"/>
                  <a:pt x="2188980" y="0"/>
                </a:cubicBezTo>
                <a:cubicBezTo>
                  <a:pt x="2249940" y="3048"/>
                  <a:pt x="2311197" y="2404"/>
                  <a:pt x="2371860" y="9144"/>
                </a:cubicBezTo>
                <a:cubicBezTo>
                  <a:pt x="2393914" y="11594"/>
                  <a:pt x="2414341" y="22050"/>
                  <a:pt x="2435868" y="27432"/>
                </a:cubicBezTo>
                <a:cubicBezTo>
                  <a:pt x="2627057" y="75229"/>
                  <a:pt x="2402300" y="9130"/>
                  <a:pt x="2609604" y="82296"/>
                </a:cubicBezTo>
                <a:cubicBezTo>
                  <a:pt x="2697368" y="113272"/>
                  <a:pt x="2664562" y="86915"/>
                  <a:pt x="2765052" y="137160"/>
                </a:cubicBezTo>
                <a:cubicBezTo>
                  <a:pt x="2796845" y="153056"/>
                  <a:pt x="2825420" y="174762"/>
                  <a:pt x="2856492" y="192024"/>
                </a:cubicBezTo>
                <a:cubicBezTo>
                  <a:pt x="2880323" y="205264"/>
                  <a:pt x="2905883" y="215234"/>
                  <a:pt x="2929644" y="228600"/>
                </a:cubicBezTo>
                <a:cubicBezTo>
                  <a:pt x="3029655" y="284856"/>
                  <a:pt x="2973346" y="256227"/>
                  <a:pt x="3048516" y="310896"/>
                </a:cubicBezTo>
                <a:cubicBezTo>
                  <a:pt x="3066292" y="323824"/>
                  <a:pt x="3085495" y="334697"/>
                  <a:pt x="3103380" y="347472"/>
                </a:cubicBezTo>
                <a:cubicBezTo>
                  <a:pt x="3128183" y="365188"/>
                  <a:pt x="3150396" y="386654"/>
                  <a:pt x="3176532" y="402336"/>
                </a:cubicBezTo>
                <a:cubicBezTo>
                  <a:pt x="3191772" y="411480"/>
                  <a:pt x="3206356" y="421820"/>
                  <a:pt x="3222252" y="429768"/>
                </a:cubicBezTo>
                <a:cubicBezTo>
                  <a:pt x="3236933" y="437109"/>
                  <a:pt x="3253624" y="440085"/>
                  <a:pt x="3267972" y="448056"/>
                </a:cubicBezTo>
                <a:cubicBezTo>
                  <a:pt x="3281294" y="455457"/>
                  <a:pt x="3289713" y="471997"/>
                  <a:pt x="3304548" y="475488"/>
                </a:cubicBezTo>
                <a:cubicBezTo>
                  <a:pt x="3343233" y="484590"/>
                  <a:pt x="3383796" y="481584"/>
                  <a:pt x="3423420" y="484632"/>
                </a:cubicBezTo>
                <a:cubicBezTo>
                  <a:pt x="3508764" y="478536"/>
                  <a:pt x="3595306" y="481845"/>
                  <a:pt x="3679452" y="466344"/>
                </a:cubicBezTo>
                <a:cubicBezTo>
                  <a:pt x="3712966" y="460170"/>
                  <a:pt x="3741304" y="437531"/>
                  <a:pt x="3770892" y="420624"/>
                </a:cubicBezTo>
                <a:cubicBezTo>
                  <a:pt x="3835796" y="383536"/>
                  <a:pt x="3838238" y="384997"/>
                  <a:pt x="3898908" y="338328"/>
                </a:cubicBezTo>
                <a:cubicBezTo>
                  <a:pt x="3917777" y="323813"/>
                  <a:pt x="3934862" y="307069"/>
                  <a:pt x="3953772" y="292608"/>
                </a:cubicBezTo>
                <a:cubicBezTo>
                  <a:pt x="3986704" y="267425"/>
                  <a:pt x="4021190" y="244330"/>
                  <a:pt x="4054356" y="219456"/>
                </a:cubicBezTo>
                <a:cubicBezTo>
                  <a:pt x="4069969" y="207746"/>
                  <a:pt x="4086276" y="196680"/>
                  <a:pt x="4100076" y="182880"/>
                </a:cubicBezTo>
                <a:lnTo>
                  <a:pt x="4164084" y="118872"/>
                </a:lnTo>
                <a:cubicBezTo>
                  <a:pt x="4173228" y="109728"/>
                  <a:pt x="4180756" y="98613"/>
                  <a:pt x="4191516" y="91440"/>
                </a:cubicBezTo>
                <a:cubicBezTo>
                  <a:pt x="4231628" y="64698"/>
                  <a:pt x="4210156" y="79746"/>
                  <a:pt x="4255524" y="45720"/>
                </a:cubicBezTo>
                <a:cubicBezTo>
                  <a:pt x="4370449" y="52903"/>
                  <a:pt x="4419089" y="52056"/>
                  <a:pt x="4529844" y="73152"/>
                </a:cubicBezTo>
                <a:cubicBezTo>
                  <a:pt x="4603125" y="87110"/>
                  <a:pt x="4587104" y="93899"/>
                  <a:pt x="4657860" y="118872"/>
                </a:cubicBezTo>
                <a:cubicBezTo>
                  <a:pt x="4687868" y="129463"/>
                  <a:pt x="4718526" y="138206"/>
                  <a:pt x="4749300" y="146304"/>
                </a:cubicBezTo>
                <a:cubicBezTo>
                  <a:pt x="4776476" y="153456"/>
                  <a:pt x="4804937" y="155706"/>
                  <a:pt x="4831596" y="164592"/>
                </a:cubicBezTo>
                <a:cubicBezTo>
                  <a:pt x="4860075" y="174085"/>
                  <a:pt x="4885524" y="191348"/>
                  <a:pt x="4913892" y="201168"/>
                </a:cubicBezTo>
                <a:cubicBezTo>
                  <a:pt x="4964931" y="218835"/>
                  <a:pt x="5018101" y="229808"/>
                  <a:pt x="5069340" y="246888"/>
                </a:cubicBezTo>
                <a:cubicBezTo>
                  <a:pt x="5096772" y="256032"/>
                  <a:pt x="5124686" y="263840"/>
                  <a:pt x="5151636" y="274320"/>
                </a:cubicBezTo>
                <a:cubicBezTo>
                  <a:pt x="5179614" y="285200"/>
                  <a:pt x="5205624" y="300905"/>
                  <a:pt x="5233932" y="310896"/>
                </a:cubicBezTo>
                <a:cubicBezTo>
                  <a:pt x="5304938" y="335957"/>
                  <a:pt x="5297142" y="323373"/>
                  <a:pt x="5361948" y="338328"/>
                </a:cubicBezTo>
                <a:cubicBezTo>
                  <a:pt x="5513402" y="373279"/>
                  <a:pt x="5337432" y="337115"/>
                  <a:pt x="5489964" y="384048"/>
                </a:cubicBezTo>
                <a:cubicBezTo>
                  <a:pt x="5507684" y="389500"/>
                  <a:pt x="5526540" y="390144"/>
                  <a:pt x="5544828" y="393192"/>
                </a:cubicBezTo>
                <a:cubicBezTo>
                  <a:pt x="5621028" y="390144"/>
                  <a:pt x="5697546" y="391636"/>
                  <a:pt x="5773428" y="384048"/>
                </a:cubicBezTo>
                <a:cubicBezTo>
                  <a:pt x="5789761" y="382415"/>
                  <a:pt x="5804205" y="372552"/>
                  <a:pt x="5819148" y="365760"/>
                </a:cubicBezTo>
                <a:cubicBezTo>
                  <a:pt x="5921457" y="319256"/>
                  <a:pt x="5832451" y="359732"/>
                  <a:pt x="5910588" y="310896"/>
                </a:cubicBezTo>
                <a:cubicBezTo>
                  <a:pt x="5922147" y="303672"/>
                  <a:pt x="5936520" y="301123"/>
                  <a:pt x="5947164" y="292608"/>
                </a:cubicBezTo>
                <a:lnTo>
                  <a:pt x="6029460" y="210312"/>
                </a:lnTo>
                <a:cubicBezTo>
                  <a:pt x="6038604" y="201168"/>
                  <a:pt x="6046794" y="190958"/>
                  <a:pt x="6056892" y="182880"/>
                </a:cubicBezTo>
                <a:cubicBezTo>
                  <a:pt x="6072132" y="170688"/>
                  <a:pt x="6088025" y="159270"/>
                  <a:pt x="6102612" y="146304"/>
                </a:cubicBezTo>
                <a:cubicBezTo>
                  <a:pt x="6115499" y="134849"/>
                  <a:pt x="6125578" y="120314"/>
                  <a:pt x="6139188" y="109728"/>
                </a:cubicBezTo>
                <a:cubicBezTo>
                  <a:pt x="6191998" y="68653"/>
                  <a:pt x="6178286" y="91956"/>
                  <a:pt x="6239772" y="64008"/>
                </a:cubicBezTo>
                <a:cubicBezTo>
                  <a:pt x="6255952" y="56654"/>
                  <a:pt x="6269312" y="43930"/>
                  <a:pt x="6285492" y="36576"/>
                </a:cubicBezTo>
                <a:cubicBezTo>
                  <a:pt x="6317558" y="22000"/>
                  <a:pt x="6382468" y="7760"/>
                  <a:pt x="6413508" y="0"/>
                </a:cubicBezTo>
                <a:cubicBezTo>
                  <a:pt x="6648204" y="3048"/>
                  <a:pt x="6883016" y="1147"/>
                  <a:pt x="7117596" y="9144"/>
                </a:cubicBezTo>
                <a:cubicBezTo>
                  <a:pt x="7151654" y="10305"/>
                  <a:pt x="7185043" y="19479"/>
                  <a:pt x="7218180" y="27432"/>
                </a:cubicBezTo>
                <a:cubicBezTo>
                  <a:pt x="7246301" y="34181"/>
                  <a:pt x="7347775" y="60225"/>
                  <a:pt x="7391916" y="82296"/>
                </a:cubicBezTo>
                <a:cubicBezTo>
                  <a:pt x="7401746" y="87211"/>
                  <a:pt x="7409518" y="95669"/>
                  <a:pt x="7419348" y="100584"/>
                </a:cubicBezTo>
                <a:cubicBezTo>
                  <a:pt x="7453781" y="117801"/>
                  <a:pt x="7466720" y="119285"/>
                  <a:pt x="7501644" y="128016"/>
                </a:cubicBezTo>
                <a:cubicBezTo>
                  <a:pt x="7628811" y="204316"/>
                  <a:pt x="7468641" y="111514"/>
                  <a:pt x="7593084" y="173736"/>
                </a:cubicBezTo>
                <a:cubicBezTo>
                  <a:pt x="7602914" y="178651"/>
                  <a:pt x="7610473" y="187561"/>
                  <a:pt x="7620516" y="192024"/>
                </a:cubicBezTo>
                <a:cubicBezTo>
                  <a:pt x="7649139" y="204745"/>
                  <a:pt x="7681558" y="211856"/>
                  <a:pt x="7711956" y="219456"/>
                </a:cubicBezTo>
                <a:cubicBezTo>
                  <a:pt x="7818636" y="216408"/>
                  <a:pt x="7925413" y="215778"/>
                  <a:pt x="8031996" y="210312"/>
                </a:cubicBezTo>
                <a:cubicBezTo>
                  <a:pt x="8049415" y="209419"/>
                  <a:pt x="8078514" y="197021"/>
                  <a:pt x="8096004" y="192024"/>
                </a:cubicBezTo>
                <a:cubicBezTo>
                  <a:pt x="8108088" y="188572"/>
                  <a:pt x="8120388" y="185928"/>
                  <a:pt x="8132580" y="182880"/>
                </a:cubicBezTo>
                <a:cubicBezTo>
                  <a:pt x="8204522" y="128923"/>
                  <a:pt x="8131058" y="179069"/>
                  <a:pt x="8214876" y="137160"/>
                </a:cubicBezTo>
                <a:cubicBezTo>
                  <a:pt x="8224706" y="132245"/>
                  <a:pt x="8232164" y="123099"/>
                  <a:pt x="8242308" y="118872"/>
                </a:cubicBezTo>
                <a:cubicBezTo>
                  <a:pt x="8269000" y="107751"/>
                  <a:pt x="8324604" y="91440"/>
                  <a:pt x="8324604" y="91440"/>
                </a:cubicBezTo>
                <a:cubicBezTo>
                  <a:pt x="8336796" y="82296"/>
                  <a:pt x="8347549" y="70824"/>
                  <a:pt x="8361180" y="64008"/>
                </a:cubicBezTo>
                <a:cubicBezTo>
                  <a:pt x="8378422" y="55387"/>
                  <a:pt x="8397756" y="51816"/>
                  <a:pt x="8416044" y="45720"/>
                </a:cubicBezTo>
                <a:lnTo>
                  <a:pt x="8443476" y="36576"/>
                </a:lnTo>
                <a:lnTo>
                  <a:pt x="8470908" y="27432"/>
                </a:lnTo>
                <a:lnTo>
                  <a:pt x="8498340" y="18288"/>
                </a:lnTo>
                <a:cubicBezTo>
                  <a:pt x="8468016" y="8180"/>
                  <a:pt x="8480547" y="9144"/>
                  <a:pt x="8461764" y="914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100584" y="3557016"/>
            <a:ext cx="8043316" cy="548640"/>
          </a:xfrm>
          <a:custGeom>
            <a:avLst/>
            <a:gdLst>
              <a:gd name="connsiteX0" fmla="*/ 0 w 8001000"/>
              <a:gd name="connsiteY0" fmla="*/ 27432 h 548640"/>
              <a:gd name="connsiteX1" fmla="*/ 54864 w 8001000"/>
              <a:gd name="connsiteY1" fmla="*/ 0 h 548640"/>
              <a:gd name="connsiteX2" fmla="*/ 155448 w 8001000"/>
              <a:gd name="connsiteY2" fmla="*/ 18288 h 548640"/>
              <a:gd name="connsiteX3" fmla="*/ 182880 w 8001000"/>
              <a:gd name="connsiteY3" fmla="*/ 27432 h 548640"/>
              <a:gd name="connsiteX4" fmla="*/ 246888 w 8001000"/>
              <a:gd name="connsiteY4" fmla="*/ 36576 h 548640"/>
              <a:gd name="connsiteX5" fmla="*/ 329184 w 8001000"/>
              <a:gd name="connsiteY5" fmla="*/ 54864 h 548640"/>
              <a:gd name="connsiteX6" fmla="*/ 356616 w 8001000"/>
              <a:gd name="connsiteY6" fmla="*/ 64008 h 548640"/>
              <a:gd name="connsiteX7" fmla="*/ 402336 w 8001000"/>
              <a:gd name="connsiteY7" fmla="*/ 73152 h 548640"/>
              <a:gd name="connsiteX8" fmla="*/ 429768 w 8001000"/>
              <a:gd name="connsiteY8" fmla="*/ 82296 h 548640"/>
              <a:gd name="connsiteX9" fmla="*/ 512064 w 8001000"/>
              <a:gd name="connsiteY9" fmla="*/ 100584 h 548640"/>
              <a:gd name="connsiteX10" fmla="*/ 676656 w 8001000"/>
              <a:gd name="connsiteY10" fmla="*/ 109728 h 548640"/>
              <a:gd name="connsiteX11" fmla="*/ 704088 w 8001000"/>
              <a:gd name="connsiteY11" fmla="*/ 128016 h 548640"/>
              <a:gd name="connsiteX12" fmla="*/ 749808 w 8001000"/>
              <a:gd name="connsiteY12" fmla="*/ 173736 h 548640"/>
              <a:gd name="connsiteX13" fmla="*/ 813816 w 8001000"/>
              <a:gd name="connsiteY13" fmla="*/ 201168 h 548640"/>
              <a:gd name="connsiteX14" fmla="*/ 841248 w 8001000"/>
              <a:gd name="connsiteY14" fmla="*/ 228600 h 548640"/>
              <a:gd name="connsiteX15" fmla="*/ 914400 w 8001000"/>
              <a:gd name="connsiteY15" fmla="*/ 246888 h 548640"/>
              <a:gd name="connsiteX16" fmla="*/ 1499616 w 8001000"/>
              <a:gd name="connsiteY16" fmla="*/ 256032 h 548640"/>
              <a:gd name="connsiteX17" fmla="*/ 1527048 w 8001000"/>
              <a:gd name="connsiteY17" fmla="*/ 246888 h 548640"/>
              <a:gd name="connsiteX18" fmla="*/ 1554480 w 8001000"/>
              <a:gd name="connsiteY18" fmla="*/ 228600 h 548640"/>
              <a:gd name="connsiteX19" fmla="*/ 1627632 w 8001000"/>
              <a:gd name="connsiteY19" fmla="*/ 182880 h 548640"/>
              <a:gd name="connsiteX20" fmla="*/ 1655064 w 8001000"/>
              <a:gd name="connsiteY20" fmla="*/ 164592 h 548640"/>
              <a:gd name="connsiteX21" fmla="*/ 1737360 w 8001000"/>
              <a:gd name="connsiteY21" fmla="*/ 118872 h 548640"/>
              <a:gd name="connsiteX22" fmla="*/ 1819656 w 8001000"/>
              <a:gd name="connsiteY22" fmla="*/ 54864 h 548640"/>
              <a:gd name="connsiteX23" fmla="*/ 1874520 w 8001000"/>
              <a:gd name="connsiteY23" fmla="*/ 36576 h 548640"/>
              <a:gd name="connsiteX24" fmla="*/ 1901952 w 8001000"/>
              <a:gd name="connsiteY24" fmla="*/ 27432 h 548640"/>
              <a:gd name="connsiteX25" fmla="*/ 2322576 w 8001000"/>
              <a:gd name="connsiteY25" fmla="*/ 45720 h 548640"/>
              <a:gd name="connsiteX26" fmla="*/ 2368296 w 8001000"/>
              <a:gd name="connsiteY26" fmla="*/ 54864 h 548640"/>
              <a:gd name="connsiteX27" fmla="*/ 2423160 w 8001000"/>
              <a:gd name="connsiteY27" fmla="*/ 82296 h 548640"/>
              <a:gd name="connsiteX28" fmla="*/ 2478024 w 8001000"/>
              <a:gd name="connsiteY28" fmla="*/ 118872 h 548640"/>
              <a:gd name="connsiteX29" fmla="*/ 2505456 w 8001000"/>
              <a:gd name="connsiteY29" fmla="*/ 128016 h 548640"/>
              <a:gd name="connsiteX30" fmla="*/ 2532888 w 8001000"/>
              <a:gd name="connsiteY30" fmla="*/ 146304 h 548640"/>
              <a:gd name="connsiteX31" fmla="*/ 2569464 w 8001000"/>
              <a:gd name="connsiteY31" fmla="*/ 155448 h 548640"/>
              <a:gd name="connsiteX32" fmla="*/ 2624328 w 8001000"/>
              <a:gd name="connsiteY32" fmla="*/ 173736 h 548640"/>
              <a:gd name="connsiteX33" fmla="*/ 2670048 w 8001000"/>
              <a:gd name="connsiteY33" fmla="*/ 192024 h 548640"/>
              <a:gd name="connsiteX34" fmla="*/ 2825496 w 8001000"/>
              <a:gd name="connsiteY34" fmla="*/ 201168 h 548640"/>
              <a:gd name="connsiteX35" fmla="*/ 3099816 w 8001000"/>
              <a:gd name="connsiteY35" fmla="*/ 192024 h 548640"/>
              <a:gd name="connsiteX36" fmla="*/ 3136392 w 8001000"/>
              <a:gd name="connsiteY36" fmla="*/ 182880 h 548640"/>
              <a:gd name="connsiteX37" fmla="*/ 3246120 w 8001000"/>
              <a:gd name="connsiteY37" fmla="*/ 128016 h 548640"/>
              <a:gd name="connsiteX38" fmla="*/ 3273552 w 8001000"/>
              <a:gd name="connsiteY38" fmla="*/ 118872 h 548640"/>
              <a:gd name="connsiteX39" fmla="*/ 3300984 w 8001000"/>
              <a:gd name="connsiteY39" fmla="*/ 109728 h 548640"/>
              <a:gd name="connsiteX40" fmla="*/ 3694176 w 8001000"/>
              <a:gd name="connsiteY40" fmla="*/ 128016 h 548640"/>
              <a:gd name="connsiteX41" fmla="*/ 3730752 w 8001000"/>
              <a:gd name="connsiteY41" fmla="*/ 137160 h 548640"/>
              <a:gd name="connsiteX42" fmla="*/ 3794760 w 8001000"/>
              <a:gd name="connsiteY42" fmla="*/ 164592 h 548640"/>
              <a:gd name="connsiteX43" fmla="*/ 3822192 w 8001000"/>
              <a:gd name="connsiteY43" fmla="*/ 182880 h 548640"/>
              <a:gd name="connsiteX44" fmla="*/ 3858768 w 8001000"/>
              <a:gd name="connsiteY44" fmla="*/ 201168 h 548640"/>
              <a:gd name="connsiteX45" fmla="*/ 3922776 w 8001000"/>
              <a:gd name="connsiteY45" fmla="*/ 246888 h 548640"/>
              <a:gd name="connsiteX46" fmla="*/ 3995928 w 8001000"/>
              <a:gd name="connsiteY46" fmla="*/ 283464 h 548640"/>
              <a:gd name="connsiteX47" fmla="*/ 4050792 w 8001000"/>
              <a:gd name="connsiteY47" fmla="*/ 320040 h 548640"/>
              <a:gd name="connsiteX48" fmla="*/ 4142232 w 8001000"/>
              <a:gd name="connsiteY48" fmla="*/ 347472 h 548640"/>
              <a:gd name="connsiteX49" fmla="*/ 4187952 w 8001000"/>
              <a:gd name="connsiteY49" fmla="*/ 365760 h 548640"/>
              <a:gd name="connsiteX50" fmla="*/ 4251960 w 8001000"/>
              <a:gd name="connsiteY50" fmla="*/ 384048 h 548640"/>
              <a:gd name="connsiteX51" fmla="*/ 4315968 w 8001000"/>
              <a:gd name="connsiteY51" fmla="*/ 402336 h 548640"/>
              <a:gd name="connsiteX52" fmla="*/ 4398264 w 8001000"/>
              <a:gd name="connsiteY52" fmla="*/ 438912 h 548640"/>
              <a:gd name="connsiteX53" fmla="*/ 4434840 w 8001000"/>
              <a:gd name="connsiteY53" fmla="*/ 457200 h 548640"/>
              <a:gd name="connsiteX54" fmla="*/ 4517136 w 8001000"/>
              <a:gd name="connsiteY54" fmla="*/ 475488 h 548640"/>
              <a:gd name="connsiteX55" fmla="*/ 4544568 w 8001000"/>
              <a:gd name="connsiteY55" fmla="*/ 493776 h 548640"/>
              <a:gd name="connsiteX56" fmla="*/ 4599432 w 8001000"/>
              <a:gd name="connsiteY56" fmla="*/ 512064 h 548640"/>
              <a:gd name="connsiteX57" fmla="*/ 4672584 w 8001000"/>
              <a:gd name="connsiteY57" fmla="*/ 539496 h 548640"/>
              <a:gd name="connsiteX58" fmla="*/ 4727448 w 8001000"/>
              <a:gd name="connsiteY58" fmla="*/ 548640 h 548640"/>
              <a:gd name="connsiteX59" fmla="*/ 4882896 w 8001000"/>
              <a:gd name="connsiteY59" fmla="*/ 530352 h 548640"/>
              <a:gd name="connsiteX60" fmla="*/ 4937760 w 8001000"/>
              <a:gd name="connsiteY60" fmla="*/ 484632 h 548640"/>
              <a:gd name="connsiteX61" fmla="*/ 4965192 w 8001000"/>
              <a:gd name="connsiteY61" fmla="*/ 466344 h 548640"/>
              <a:gd name="connsiteX62" fmla="*/ 5010912 w 8001000"/>
              <a:gd name="connsiteY62" fmla="*/ 420624 h 548640"/>
              <a:gd name="connsiteX63" fmla="*/ 5029200 w 8001000"/>
              <a:gd name="connsiteY63" fmla="*/ 393192 h 548640"/>
              <a:gd name="connsiteX64" fmla="*/ 5056632 w 8001000"/>
              <a:gd name="connsiteY64" fmla="*/ 365760 h 548640"/>
              <a:gd name="connsiteX65" fmla="*/ 5074920 w 8001000"/>
              <a:gd name="connsiteY65" fmla="*/ 329184 h 548640"/>
              <a:gd name="connsiteX66" fmla="*/ 5129784 w 8001000"/>
              <a:gd name="connsiteY66" fmla="*/ 283464 h 548640"/>
              <a:gd name="connsiteX67" fmla="*/ 5175504 w 8001000"/>
              <a:gd name="connsiteY67" fmla="*/ 246888 h 548640"/>
              <a:gd name="connsiteX68" fmla="*/ 5239512 w 8001000"/>
              <a:gd name="connsiteY68" fmla="*/ 210312 h 548640"/>
              <a:gd name="connsiteX69" fmla="*/ 5532120 w 8001000"/>
              <a:gd name="connsiteY69" fmla="*/ 219456 h 548640"/>
              <a:gd name="connsiteX70" fmla="*/ 5660136 w 8001000"/>
              <a:gd name="connsiteY70" fmla="*/ 237744 h 548640"/>
              <a:gd name="connsiteX71" fmla="*/ 5760720 w 8001000"/>
              <a:gd name="connsiteY71" fmla="*/ 256032 h 548640"/>
              <a:gd name="connsiteX72" fmla="*/ 6117336 w 8001000"/>
              <a:gd name="connsiteY72" fmla="*/ 265176 h 548640"/>
              <a:gd name="connsiteX73" fmla="*/ 6135624 w 8001000"/>
              <a:gd name="connsiteY73" fmla="*/ 292608 h 548640"/>
              <a:gd name="connsiteX74" fmla="*/ 6190488 w 8001000"/>
              <a:gd name="connsiteY74" fmla="*/ 320040 h 548640"/>
              <a:gd name="connsiteX75" fmla="*/ 6336792 w 8001000"/>
              <a:gd name="connsiteY75" fmla="*/ 310896 h 548640"/>
              <a:gd name="connsiteX76" fmla="*/ 6391656 w 8001000"/>
              <a:gd name="connsiteY76" fmla="*/ 274320 h 548640"/>
              <a:gd name="connsiteX77" fmla="*/ 6446520 w 8001000"/>
              <a:gd name="connsiteY77" fmla="*/ 228600 h 548640"/>
              <a:gd name="connsiteX78" fmla="*/ 6565392 w 8001000"/>
              <a:gd name="connsiteY78" fmla="*/ 155448 h 548640"/>
              <a:gd name="connsiteX79" fmla="*/ 6601968 w 8001000"/>
              <a:gd name="connsiteY79" fmla="*/ 146304 h 548640"/>
              <a:gd name="connsiteX80" fmla="*/ 6647688 w 8001000"/>
              <a:gd name="connsiteY80" fmla="*/ 118872 h 548640"/>
              <a:gd name="connsiteX81" fmla="*/ 6675120 w 8001000"/>
              <a:gd name="connsiteY81" fmla="*/ 109728 h 548640"/>
              <a:gd name="connsiteX82" fmla="*/ 6766560 w 8001000"/>
              <a:gd name="connsiteY82" fmla="*/ 73152 h 548640"/>
              <a:gd name="connsiteX83" fmla="*/ 6793992 w 8001000"/>
              <a:gd name="connsiteY83" fmla="*/ 64008 h 548640"/>
              <a:gd name="connsiteX84" fmla="*/ 6821424 w 8001000"/>
              <a:gd name="connsiteY84" fmla="*/ 45720 h 548640"/>
              <a:gd name="connsiteX85" fmla="*/ 6858000 w 8001000"/>
              <a:gd name="connsiteY85" fmla="*/ 36576 h 548640"/>
              <a:gd name="connsiteX86" fmla="*/ 6912864 w 8001000"/>
              <a:gd name="connsiteY86" fmla="*/ 18288 h 548640"/>
              <a:gd name="connsiteX87" fmla="*/ 7150608 w 8001000"/>
              <a:gd name="connsiteY87" fmla="*/ 27432 h 548640"/>
              <a:gd name="connsiteX88" fmla="*/ 7187184 w 8001000"/>
              <a:gd name="connsiteY88" fmla="*/ 45720 h 548640"/>
              <a:gd name="connsiteX89" fmla="*/ 7214616 w 8001000"/>
              <a:gd name="connsiteY89" fmla="*/ 54864 h 548640"/>
              <a:gd name="connsiteX90" fmla="*/ 7251192 w 8001000"/>
              <a:gd name="connsiteY90" fmla="*/ 73152 h 548640"/>
              <a:gd name="connsiteX91" fmla="*/ 7296912 w 8001000"/>
              <a:gd name="connsiteY91" fmla="*/ 82296 h 548640"/>
              <a:gd name="connsiteX92" fmla="*/ 7360920 w 8001000"/>
              <a:gd name="connsiteY92" fmla="*/ 100584 h 548640"/>
              <a:gd name="connsiteX93" fmla="*/ 7406640 w 8001000"/>
              <a:gd name="connsiteY93" fmla="*/ 109728 h 548640"/>
              <a:gd name="connsiteX94" fmla="*/ 7452360 w 8001000"/>
              <a:gd name="connsiteY94" fmla="*/ 128016 h 548640"/>
              <a:gd name="connsiteX95" fmla="*/ 7479792 w 8001000"/>
              <a:gd name="connsiteY95" fmla="*/ 137160 h 548640"/>
              <a:gd name="connsiteX96" fmla="*/ 7552944 w 8001000"/>
              <a:gd name="connsiteY96" fmla="*/ 173736 h 548640"/>
              <a:gd name="connsiteX97" fmla="*/ 7580376 w 8001000"/>
              <a:gd name="connsiteY97" fmla="*/ 201168 h 548640"/>
              <a:gd name="connsiteX98" fmla="*/ 7607808 w 8001000"/>
              <a:gd name="connsiteY98" fmla="*/ 210312 h 548640"/>
              <a:gd name="connsiteX99" fmla="*/ 7671816 w 8001000"/>
              <a:gd name="connsiteY99" fmla="*/ 274320 h 548640"/>
              <a:gd name="connsiteX100" fmla="*/ 7763256 w 8001000"/>
              <a:gd name="connsiteY100" fmla="*/ 310896 h 548640"/>
              <a:gd name="connsiteX101" fmla="*/ 7854696 w 8001000"/>
              <a:gd name="connsiteY101" fmla="*/ 374904 h 548640"/>
              <a:gd name="connsiteX102" fmla="*/ 7882128 w 8001000"/>
              <a:gd name="connsiteY102" fmla="*/ 393192 h 548640"/>
              <a:gd name="connsiteX103" fmla="*/ 8001000 w 8001000"/>
              <a:gd name="connsiteY103" fmla="*/ 402336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8001000" h="548640">
                <a:moveTo>
                  <a:pt x="0" y="27432"/>
                </a:moveTo>
                <a:cubicBezTo>
                  <a:pt x="13870" y="18186"/>
                  <a:pt x="35935" y="0"/>
                  <a:pt x="54864" y="0"/>
                </a:cubicBezTo>
                <a:cubicBezTo>
                  <a:pt x="80765" y="0"/>
                  <a:pt x="127437" y="10285"/>
                  <a:pt x="155448" y="18288"/>
                </a:cubicBezTo>
                <a:cubicBezTo>
                  <a:pt x="164716" y="20936"/>
                  <a:pt x="173429" y="25542"/>
                  <a:pt x="182880" y="27432"/>
                </a:cubicBezTo>
                <a:cubicBezTo>
                  <a:pt x="204014" y="31659"/>
                  <a:pt x="225552" y="33528"/>
                  <a:pt x="246888" y="36576"/>
                </a:cubicBezTo>
                <a:cubicBezTo>
                  <a:pt x="308641" y="57160"/>
                  <a:pt x="232627" y="33407"/>
                  <a:pt x="329184" y="54864"/>
                </a:cubicBezTo>
                <a:cubicBezTo>
                  <a:pt x="338593" y="56955"/>
                  <a:pt x="347265" y="61670"/>
                  <a:pt x="356616" y="64008"/>
                </a:cubicBezTo>
                <a:cubicBezTo>
                  <a:pt x="371694" y="67777"/>
                  <a:pt x="387258" y="69383"/>
                  <a:pt x="402336" y="73152"/>
                </a:cubicBezTo>
                <a:cubicBezTo>
                  <a:pt x="411687" y="75490"/>
                  <a:pt x="420500" y="79648"/>
                  <a:pt x="429768" y="82296"/>
                </a:cubicBezTo>
                <a:cubicBezTo>
                  <a:pt x="445446" y="86776"/>
                  <a:pt x="498511" y="99406"/>
                  <a:pt x="512064" y="100584"/>
                </a:cubicBezTo>
                <a:cubicBezTo>
                  <a:pt x="566806" y="105344"/>
                  <a:pt x="621792" y="106680"/>
                  <a:pt x="676656" y="109728"/>
                </a:cubicBezTo>
                <a:cubicBezTo>
                  <a:pt x="685800" y="115824"/>
                  <a:pt x="696317" y="120245"/>
                  <a:pt x="704088" y="128016"/>
                </a:cubicBezTo>
                <a:cubicBezTo>
                  <a:pt x="740664" y="164592"/>
                  <a:pt x="701040" y="149352"/>
                  <a:pt x="749808" y="173736"/>
                </a:cubicBezTo>
                <a:cubicBezTo>
                  <a:pt x="789606" y="193635"/>
                  <a:pt x="769418" y="169455"/>
                  <a:pt x="813816" y="201168"/>
                </a:cubicBezTo>
                <a:cubicBezTo>
                  <a:pt x="824339" y="208684"/>
                  <a:pt x="829476" y="223249"/>
                  <a:pt x="841248" y="228600"/>
                </a:cubicBezTo>
                <a:cubicBezTo>
                  <a:pt x="864130" y="239001"/>
                  <a:pt x="914400" y="246888"/>
                  <a:pt x="914400" y="246888"/>
                </a:cubicBezTo>
                <a:cubicBezTo>
                  <a:pt x="1095839" y="367847"/>
                  <a:pt x="942951" y="273428"/>
                  <a:pt x="1499616" y="256032"/>
                </a:cubicBezTo>
                <a:cubicBezTo>
                  <a:pt x="1509250" y="255731"/>
                  <a:pt x="1518427" y="251199"/>
                  <a:pt x="1527048" y="246888"/>
                </a:cubicBezTo>
                <a:cubicBezTo>
                  <a:pt x="1536878" y="241973"/>
                  <a:pt x="1544938" y="234052"/>
                  <a:pt x="1554480" y="228600"/>
                </a:cubicBezTo>
                <a:cubicBezTo>
                  <a:pt x="1640408" y="179498"/>
                  <a:pt x="1540214" y="245321"/>
                  <a:pt x="1627632" y="182880"/>
                </a:cubicBezTo>
                <a:cubicBezTo>
                  <a:pt x="1636575" y="176492"/>
                  <a:pt x="1645234" y="169507"/>
                  <a:pt x="1655064" y="164592"/>
                </a:cubicBezTo>
                <a:cubicBezTo>
                  <a:pt x="1701058" y="141595"/>
                  <a:pt x="1679698" y="176534"/>
                  <a:pt x="1737360" y="118872"/>
                </a:cubicBezTo>
                <a:cubicBezTo>
                  <a:pt x="1761029" y="95203"/>
                  <a:pt x="1786844" y="65801"/>
                  <a:pt x="1819656" y="54864"/>
                </a:cubicBezTo>
                <a:lnTo>
                  <a:pt x="1874520" y="36576"/>
                </a:lnTo>
                <a:lnTo>
                  <a:pt x="1901952" y="27432"/>
                </a:lnTo>
                <a:cubicBezTo>
                  <a:pt x="2023801" y="30913"/>
                  <a:pt x="2188842" y="29003"/>
                  <a:pt x="2322576" y="45720"/>
                </a:cubicBezTo>
                <a:cubicBezTo>
                  <a:pt x="2337998" y="47648"/>
                  <a:pt x="2353056" y="51816"/>
                  <a:pt x="2368296" y="54864"/>
                </a:cubicBezTo>
                <a:cubicBezTo>
                  <a:pt x="2490077" y="136051"/>
                  <a:pt x="2309587" y="19200"/>
                  <a:pt x="2423160" y="82296"/>
                </a:cubicBezTo>
                <a:cubicBezTo>
                  <a:pt x="2442373" y="92970"/>
                  <a:pt x="2457172" y="111921"/>
                  <a:pt x="2478024" y="118872"/>
                </a:cubicBezTo>
                <a:cubicBezTo>
                  <a:pt x="2487168" y="121920"/>
                  <a:pt x="2496835" y="123705"/>
                  <a:pt x="2505456" y="128016"/>
                </a:cubicBezTo>
                <a:cubicBezTo>
                  <a:pt x="2515286" y="132931"/>
                  <a:pt x="2522787" y="141975"/>
                  <a:pt x="2532888" y="146304"/>
                </a:cubicBezTo>
                <a:cubicBezTo>
                  <a:pt x="2544439" y="151254"/>
                  <a:pt x="2557427" y="151837"/>
                  <a:pt x="2569464" y="155448"/>
                </a:cubicBezTo>
                <a:cubicBezTo>
                  <a:pt x="2587928" y="160987"/>
                  <a:pt x="2606430" y="166577"/>
                  <a:pt x="2624328" y="173736"/>
                </a:cubicBezTo>
                <a:cubicBezTo>
                  <a:pt x="2639568" y="179832"/>
                  <a:pt x="2653785" y="189806"/>
                  <a:pt x="2670048" y="192024"/>
                </a:cubicBezTo>
                <a:cubicBezTo>
                  <a:pt x="2721478" y="199037"/>
                  <a:pt x="2773680" y="198120"/>
                  <a:pt x="2825496" y="201168"/>
                </a:cubicBezTo>
                <a:cubicBezTo>
                  <a:pt x="2916936" y="198120"/>
                  <a:pt x="3008483" y="197397"/>
                  <a:pt x="3099816" y="192024"/>
                </a:cubicBezTo>
                <a:cubicBezTo>
                  <a:pt x="3112362" y="191286"/>
                  <a:pt x="3125152" y="188500"/>
                  <a:pt x="3136392" y="182880"/>
                </a:cubicBezTo>
                <a:cubicBezTo>
                  <a:pt x="3278199" y="111976"/>
                  <a:pt x="3108218" y="173983"/>
                  <a:pt x="3246120" y="128016"/>
                </a:cubicBezTo>
                <a:lnTo>
                  <a:pt x="3273552" y="118872"/>
                </a:lnTo>
                <a:lnTo>
                  <a:pt x="3300984" y="109728"/>
                </a:lnTo>
                <a:cubicBezTo>
                  <a:pt x="3429274" y="113292"/>
                  <a:pt x="3565175" y="104561"/>
                  <a:pt x="3694176" y="128016"/>
                </a:cubicBezTo>
                <a:cubicBezTo>
                  <a:pt x="3706541" y="130264"/>
                  <a:pt x="3718560" y="134112"/>
                  <a:pt x="3730752" y="137160"/>
                </a:cubicBezTo>
                <a:cubicBezTo>
                  <a:pt x="3799622" y="183073"/>
                  <a:pt x="3712094" y="129164"/>
                  <a:pt x="3794760" y="164592"/>
                </a:cubicBezTo>
                <a:cubicBezTo>
                  <a:pt x="3804861" y="168921"/>
                  <a:pt x="3812650" y="177428"/>
                  <a:pt x="3822192" y="182880"/>
                </a:cubicBezTo>
                <a:cubicBezTo>
                  <a:pt x="3834027" y="189643"/>
                  <a:pt x="3847209" y="193944"/>
                  <a:pt x="3858768" y="201168"/>
                </a:cubicBezTo>
                <a:cubicBezTo>
                  <a:pt x="3890665" y="221103"/>
                  <a:pt x="3892378" y="230307"/>
                  <a:pt x="3922776" y="246888"/>
                </a:cubicBezTo>
                <a:cubicBezTo>
                  <a:pt x="3946709" y="259943"/>
                  <a:pt x="3973245" y="268342"/>
                  <a:pt x="3995928" y="283464"/>
                </a:cubicBezTo>
                <a:cubicBezTo>
                  <a:pt x="4014216" y="295656"/>
                  <a:pt x="4030385" y="311877"/>
                  <a:pt x="4050792" y="320040"/>
                </a:cubicBezTo>
                <a:cubicBezTo>
                  <a:pt x="4176226" y="370214"/>
                  <a:pt x="4018602" y="310383"/>
                  <a:pt x="4142232" y="347472"/>
                </a:cubicBezTo>
                <a:cubicBezTo>
                  <a:pt x="4157954" y="352189"/>
                  <a:pt x="4172583" y="359997"/>
                  <a:pt x="4187952" y="365760"/>
                </a:cubicBezTo>
                <a:cubicBezTo>
                  <a:pt x="4223031" y="378915"/>
                  <a:pt x="4211608" y="372519"/>
                  <a:pt x="4251960" y="384048"/>
                </a:cubicBezTo>
                <a:cubicBezTo>
                  <a:pt x="4343787" y="410284"/>
                  <a:pt x="4201625" y="373750"/>
                  <a:pt x="4315968" y="402336"/>
                </a:cubicBezTo>
                <a:cubicBezTo>
                  <a:pt x="4396661" y="456131"/>
                  <a:pt x="4267684" y="373622"/>
                  <a:pt x="4398264" y="438912"/>
                </a:cubicBezTo>
                <a:cubicBezTo>
                  <a:pt x="4410456" y="445008"/>
                  <a:pt x="4421784" y="453283"/>
                  <a:pt x="4434840" y="457200"/>
                </a:cubicBezTo>
                <a:cubicBezTo>
                  <a:pt x="4469960" y="467736"/>
                  <a:pt x="4487322" y="460581"/>
                  <a:pt x="4517136" y="475488"/>
                </a:cubicBezTo>
                <a:cubicBezTo>
                  <a:pt x="4526966" y="480403"/>
                  <a:pt x="4534525" y="489313"/>
                  <a:pt x="4544568" y="493776"/>
                </a:cubicBezTo>
                <a:cubicBezTo>
                  <a:pt x="4562184" y="501605"/>
                  <a:pt x="4581534" y="504905"/>
                  <a:pt x="4599432" y="512064"/>
                </a:cubicBezTo>
                <a:cubicBezTo>
                  <a:pt x="4608331" y="515624"/>
                  <a:pt x="4656458" y="535912"/>
                  <a:pt x="4672584" y="539496"/>
                </a:cubicBezTo>
                <a:cubicBezTo>
                  <a:pt x="4690683" y="543518"/>
                  <a:pt x="4709160" y="545592"/>
                  <a:pt x="4727448" y="548640"/>
                </a:cubicBezTo>
                <a:cubicBezTo>
                  <a:pt x="4779264" y="542544"/>
                  <a:pt x="4831736" y="540584"/>
                  <a:pt x="4882896" y="530352"/>
                </a:cubicBezTo>
                <a:cubicBezTo>
                  <a:pt x="4900819" y="526767"/>
                  <a:pt x="4926407" y="494093"/>
                  <a:pt x="4937760" y="484632"/>
                </a:cubicBezTo>
                <a:cubicBezTo>
                  <a:pt x="4946203" y="477597"/>
                  <a:pt x="4956048" y="472440"/>
                  <a:pt x="4965192" y="466344"/>
                </a:cubicBezTo>
                <a:cubicBezTo>
                  <a:pt x="5013960" y="393192"/>
                  <a:pt x="4949952" y="481584"/>
                  <a:pt x="5010912" y="420624"/>
                </a:cubicBezTo>
                <a:cubicBezTo>
                  <a:pt x="5018683" y="412853"/>
                  <a:pt x="5022165" y="401635"/>
                  <a:pt x="5029200" y="393192"/>
                </a:cubicBezTo>
                <a:cubicBezTo>
                  <a:pt x="5037479" y="383258"/>
                  <a:pt x="5049116" y="376283"/>
                  <a:pt x="5056632" y="365760"/>
                </a:cubicBezTo>
                <a:cubicBezTo>
                  <a:pt x="5064555" y="354668"/>
                  <a:pt x="5066997" y="340276"/>
                  <a:pt x="5074920" y="329184"/>
                </a:cubicBezTo>
                <a:cubicBezTo>
                  <a:pt x="5090921" y="306782"/>
                  <a:pt x="5107910" y="298046"/>
                  <a:pt x="5129784" y="283464"/>
                </a:cubicBezTo>
                <a:cubicBezTo>
                  <a:pt x="5170684" y="222113"/>
                  <a:pt x="5122503" y="282222"/>
                  <a:pt x="5175504" y="246888"/>
                </a:cubicBezTo>
                <a:cubicBezTo>
                  <a:pt x="5240877" y="203306"/>
                  <a:pt x="5162154" y="229651"/>
                  <a:pt x="5239512" y="210312"/>
                </a:cubicBezTo>
                <a:lnTo>
                  <a:pt x="5532120" y="219456"/>
                </a:lnTo>
                <a:cubicBezTo>
                  <a:pt x="5554595" y="220580"/>
                  <a:pt x="5633147" y="232346"/>
                  <a:pt x="5660136" y="237744"/>
                </a:cubicBezTo>
                <a:cubicBezTo>
                  <a:pt x="5707682" y="247253"/>
                  <a:pt x="5701317" y="253449"/>
                  <a:pt x="5760720" y="256032"/>
                </a:cubicBezTo>
                <a:cubicBezTo>
                  <a:pt x="5879519" y="261197"/>
                  <a:pt x="5998464" y="262128"/>
                  <a:pt x="6117336" y="265176"/>
                </a:cubicBezTo>
                <a:cubicBezTo>
                  <a:pt x="6123432" y="274320"/>
                  <a:pt x="6127853" y="284837"/>
                  <a:pt x="6135624" y="292608"/>
                </a:cubicBezTo>
                <a:cubicBezTo>
                  <a:pt x="6153350" y="310334"/>
                  <a:pt x="6168177" y="312603"/>
                  <a:pt x="6190488" y="320040"/>
                </a:cubicBezTo>
                <a:cubicBezTo>
                  <a:pt x="6239256" y="316992"/>
                  <a:pt x="6289144" y="321725"/>
                  <a:pt x="6336792" y="310896"/>
                </a:cubicBezTo>
                <a:cubicBezTo>
                  <a:pt x="6358225" y="306025"/>
                  <a:pt x="6391656" y="274320"/>
                  <a:pt x="6391656" y="274320"/>
                </a:cubicBezTo>
                <a:cubicBezTo>
                  <a:pt x="6424988" y="224322"/>
                  <a:pt x="6390833" y="265724"/>
                  <a:pt x="6446520" y="228600"/>
                </a:cubicBezTo>
                <a:cubicBezTo>
                  <a:pt x="6526884" y="175024"/>
                  <a:pt x="6494560" y="179059"/>
                  <a:pt x="6565392" y="155448"/>
                </a:cubicBezTo>
                <a:cubicBezTo>
                  <a:pt x="6577314" y="151474"/>
                  <a:pt x="6589776" y="149352"/>
                  <a:pt x="6601968" y="146304"/>
                </a:cubicBezTo>
                <a:cubicBezTo>
                  <a:pt x="6617208" y="137160"/>
                  <a:pt x="6631792" y="126820"/>
                  <a:pt x="6647688" y="118872"/>
                </a:cubicBezTo>
                <a:cubicBezTo>
                  <a:pt x="6656309" y="114561"/>
                  <a:pt x="6666124" y="113188"/>
                  <a:pt x="6675120" y="109728"/>
                </a:cubicBezTo>
                <a:cubicBezTo>
                  <a:pt x="6705760" y="97943"/>
                  <a:pt x="6735417" y="83533"/>
                  <a:pt x="6766560" y="73152"/>
                </a:cubicBezTo>
                <a:cubicBezTo>
                  <a:pt x="6775704" y="70104"/>
                  <a:pt x="6785371" y="68319"/>
                  <a:pt x="6793992" y="64008"/>
                </a:cubicBezTo>
                <a:cubicBezTo>
                  <a:pt x="6803822" y="59093"/>
                  <a:pt x="6811323" y="50049"/>
                  <a:pt x="6821424" y="45720"/>
                </a:cubicBezTo>
                <a:cubicBezTo>
                  <a:pt x="6832975" y="40770"/>
                  <a:pt x="6845963" y="40187"/>
                  <a:pt x="6858000" y="36576"/>
                </a:cubicBezTo>
                <a:cubicBezTo>
                  <a:pt x="6876464" y="31037"/>
                  <a:pt x="6912864" y="18288"/>
                  <a:pt x="6912864" y="18288"/>
                </a:cubicBezTo>
                <a:cubicBezTo>
                  <a:pt x="6992112" y="21336"/>
                  <a:pt x="7071695" y="19541"/>
                  <a:pt x="7150608" y="27432"/>
                </a:cubicBezTo>
                <a:cubicBezTo>
                  <a:pt x="7164171" y="28788"/>
                  <a:pt x="7174655" y="40350"/>
                  <a:pt x="7187184" y="45720"/>
                </a:cubicBezTo>
                <a:cubicBezTo>
                  <a:pt x="7196043" y="49517"/>
                  <a:pt x="7205757" y="51067"/>
                  <a:pt x="7214616" y="54864"/>
                </a:cubicBezTo>
                <a:cubicBezTo>
                  <a:pt x="7227145" y="60234"/>
                  <a:pt x="7238260" y="68841"/>
                  <a:pt x="7251192" y="73152"/>
                </a:cubicBezTo>
                <a:cubicBezTo>
                  <a:pt x="7265936" y="78067"/>
                  <a:pt x="7281834" y="78527"/>
                  <a:pt x="7296912" y="82296"/>
                </a:cubicBezTo>
                <a:cubicBezTo>
                  <a:pt x="7419105" y="112844"/>
                  <a:pt x="7206985" y="66376"/>
                  <a:pt x="7360920" y="100584"/>
                </a:cubicBezTo>
                <a:cubicBezTo>
                  <a:pt x="7376092" y="103955"/>
                  <a:pt x="7391754" y="105262"/>
                  <a:pt x="7406640" y="109728"/>
                </a:cubicBezTo>
                <a:cubicBezTo>
                  <a:pt x="7422362" y="114445"/>
                  <a:pt x="7436991" y="122253"/>
                  <a:pt x="7452360" y="128016"/>
                </a:cubicBezTo>
                <a:cubicBezTo>
                  <a:pt x="7461385" y="131400"/>
                  <a:pt x="7471171" y="132849"/>
                  <a:pt x="7479792" y="137160"/>
                </a:cubicBezTo>
                <a:cubicBezTo>
                  <a:pt x="7589363" y="191946"/>
                  <a:pt x="7394737" y="110453"/>
                  <a:pt x="7552944" y="173736"/>
                </a:cubicBezTo>
                <a:cubicBezTo>
                  <a:pt x="7562088" y="182880"/>
                  <a:pt x="7569616" y="193995"/>
                  <a:pt x="7580376" y="201168"/>
                </a:cubicBezTo>
                <a:cubicBezTo>
                  <a:pt x="7588396" y="206515"/>
                  <a:pt x="7600282" y="204291"/>
                  <a:pt x="7607808" y="210312"/>
                </a:cubicBezTo>
                <a:cubicBezTo>
                  <a:pt x="7631370" y="229161"/>
                  <a:pt x="7643191" y="264778"/>
                  <a:pt x="7671816" y="274320"/>
                </a:cubicBezTo>
                <a:cubicBezTo>
                  <a:pt x="7711070" y="287405"/>
                  <a:pt x="7729620" y="290714"/>
                  <a:pt x="7763256" y="310896"/>
                </a:cubicBezTo>
                <a:cubicBezTo>
                  <a:pt x="7815809" y="342428"/>
                  <a:pt x="7810931" y="343643"/>
                  <a:pt x="7854696" y="374904"/>
                </a:cubicBezTo>
                <a:cubicBezTo>
                  <a:pt x="7863639" y="381292"/>
                  <a:pt x="7872027" y="388863"/>
                  <a:pt x="7882128" y="393192"/>
                </a:cubicBezTo>
                <a:cubicBezTo>
                  <a:pt x="7918988" y="408989"/>
                  <a:pt x="7963608" y="402336"/>
                  <a:pt x="8001000" y="40233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0" y="3758184"/>
            <a:ext cx="8143900" cy="501819"/>
          </a:xfrm>
          <a:custGeom>
            <a:avLst/>
            <a:gdLst>
              <a:gd name="connsiteX0" fmla="*/ 0 w 8284464"/>
              <a:gd name="connsiteY0" fmla="*/ 73152 h 501819"/>
              <a:gd name="connsiteX1" fmla="*/ 18288 w 8284464"/>
              <a:gd name="connsiteY1" fmla="*/ 45720 h 501819"/>
              <a:gd name="connsiteX2" fmla="*/ 73152 w 8284464"/>
              <a:gd name="connsiteY2" fmla="*/ 27432 h 501819"/>
              <a:gd name="connsiteX3" fmla="*/ 128016 w 8284464"/>
              <a:gd name="connsiteY3" fmla="*/ 0 h 501819"/>
              <a:gd name="connsiteX4" fmla="*/ 640080 w 8284464"/>
              <a:gd name="connsiteY4" fmla="*/ 9144 h 501819"/>
              <a:gd name="connsiteX5" fmla="*/ 786384 w 8284464"/>
              <a:gd name="connsiteY5" fmla="*/ 18288 h 501819"/>
              <a:gd name="connsiteX6" fmla="*/ 996696 w 8284464"/>
              <a:gd name="connsiteY6" fmla="*/ 27432 h 501819"/>
              <a:gd name="connsiteX7" fmla="*/ 1170432 w 8284464"/>
              <a:gd name="connsiteY7" fmla="*/ 54864 h 501819"/>
              <a:gd name="connsiteX8" fmla="*/ 1280160 w 8284464"/>
              <a:gd name="connsiteY8" fmla="*/ 73152 h 501819"/>
              <a:gd name="connsiteX9" fmla="*/ 1307592 w 8284464"/>
              <a:gd name="connsiteY9" fmla="*/ 82296 h 501819"/>
              <a:gd name="connsiteX10" fmla="*/ 1389888 w 8284464"/>
              <a:gd name="connsiteY10" fmla="*/ 91440 h 501819"/>
              <a:gd name="connsiteX11" fmla="*/ 1417320 w 8284464"/>
              <a:gd name="connsiteY11" fmla="*/ 109728 h 501819"/>
              <a:gd name="connsiteX12" fmla="*/ 1435608 w 8284464"/>
              <a:gd name="connsiteY12" fmla="*/ 137160 h 501819"/>
              <a:gd name="connsiteX13" fmla="*/ 1463040 w 8284464"/>
              <a:gd name="connsiteY13" fmla="*/ 146304 h 501819"/>
              <a:gd name="connsiteX14" fmla="*/ 1508760 w 8284464"/>
              <a:gd name="connsiteY14" fmla="*/ 182880 h 501819"/>
              <a:gd name="connsiteX15" fmla="*/ 1527048 w 8284464"/>
              <a:gd name="connsiteY15" fmla="*/ 210312 h 501819"/>
              <a:gd name="connsiteX16" fmla="*/ 1719072 w 8284464"/>
              <a:gd name="connsiteY16" fmla="*/ 237744 h 501819"/>
              <a:gd name="connsiteX17" fmla="*/ 2423160 w 8284464"/>
              <a:gd name="connsiteY17" fmla="*/ 228600 h 501819"/>
              <a:gd name="connsiteX18" fmla="*/ 2505456 w 8284464"/>
              <a:gd name="connsiteY18" fmla="*/ 201168 h 501819"/>
              <a:gd name="connsiteX19" fmla="*/ 2715768 w 8284464"/>
              <a:gd name="connsiteY19" fmla="*/ 173736 h 501819"/>
              <a:gd name="connsiteX20" fmla="*/ 2761488 w 8284464"/>
              <a:gd name="connsiteY20" fmla="*/ 164592 h 501819"/>
              <a:gd name="connsiteX21" fmla="*/ 2852928 w 8284464"/>
              <a:gd name="connsiteY21" fmla="*/ 146304 h 501819"/>
              <a:gd name="connsiteX22" fmla="*/ 3593592 w 8284464"/>
              <a:gd name="connsiteY22" fmla="*/ 155448 h 501819"/>
              <a:gd name="connsiteX23" fmla="*/ 3749040 w 8284464"/>
              <a:gd name="connsiteY23" fmla="*/ 164592 h 501819"/>
              <a:gd name="connsiteX24" fmla="*/ 3822192 w 8284464"/>
              <a:gd name="connsiteY24" fmla="*/ 201168 h 501819"/>
              <a:gd name="connsiteX25" fmla="*/ 3895344 w 8284464"/>
              <a:gd name="connsiteY25" fmla="*/ 228600 h 501819"/>
              <a:gd name="connsiteX26" fmla="*/ 3922776 w 8284464"/>
              <a:gd name="connsiteY26" fmla="*/ 256032 h 501819"/>
              <a:gd name="connsiteX27" fmla="*/ 3950208 w 8284464"/>
              <a:gd name="connsiteY27" fmla="*/ 265176 h 501819"/>
              <a:gd name="connsiteX28" fmla="*/ 3977640 w 8284464"/>
              <a:gd name="connsiteY28" fmla="*/ 283464 h 501819"/>
              <a:gd name="connsiteX29" fmla="*/ 4023360 w 8284464"/>
              <a:gd name="connsiteY29" fmla="*/ 301752 h 501819"/>
              <a:gd name="connsiteX30" fmla="*/ 4096512 w 8284464"/>
              <a:gd name="connsiteY30" fmla="*/ 356616 h 501819"/>
              <a:gd name="connsiteX31" fmla="*/ 4169664 w 8284464"/>
              <a:gd name="connsiteY31" fmla="*/ 384048 h 501819"/>
              <a:gd name="connsiteX32" fmla="*/ 4251960 w 8284464"/>
              <a:gd name="connsiteY32" fmla="*/ 429768 h 501819"/>
              <a:gd name="connsiteX33" fmla="*/ 4297680 w 8284464"/>
              <a:gd name="connsiteY33" fmla="*/ 438912 h 501819"/>
              <a:gd name="connsiteX34" fmla="*/ 4334256 w 8284464"/>
              <a:gd name="connsiteY34" fmla="*/ 457200 h 501819"/>
              <a:gd name="connsiteX35" fmla="*/ 4690872 w 8284464"/>
              <a:gd name="connsiteY35" fmla="*/ 457200 h 501819"/>
              <a:gd name="connsiteX36" fmla="*/ 4745736 w 8284464"/>
              <a:gd name="connsiteY36" fmla="*/ 448056 h 501819"/>
              <a:gd name="connsiteX37" fmla="*/ 4882896 w 8284464"/>
              <a:gd name="connsiteY37" fmla="*/ 420624 h 501819"/>
              <a:gd name="connsiteX38" fmla="*/ 4965192 w 8284464"/>
              <a:gd name="connsiteY38" fmla="*/ 384048 h 501819"/>
              <a:gd name="connsiteX39" fmla="*/ 5029200 w 8284464"/>
              <a:gd name="connsiteY39" fmla="*/ 365760 h 501819"/>
              <a:gd name="connsiteX40" fmla="*/ 5084064 w 8284464"/>
              <a:gd name="connsiteY40" fmla="*/ 329184 h 501819"/>
              <a:gd name="connsiteX41" fmla="*/ 5111496 w 8284464"/>
              <a:gd name="connsiteY41" fmla="*/ 320040 h 501819"/>
              <a:gd name="connsiteX42" fmla="*/ 5138928 w 8284464"/>
              <a:gd name="connsiteY42" fmla="*/ 301752 h 501819"/>
              <a:gd name="connsiteX43" fmla="*/ 5166360 w 8284464"/>
              <a:gd name="connsiteY43" fmla="*/ 292608 h 501819"/>
              <a:gd name="connsiteX44" fmla="*/ 5193792 w 8284464"/>
              <a:gd name="connsiteY44" fmla="*/ 274320 h 501819"/>
              <a:gd name="connsiteX45" fmla="*/ 5230368 w 8284464"/>
              <a:gd name="connsiteY45" fmla="*/ 256032 h 501819"/>
              <a:gd name="connsiteX46" fmla="*/ 5285232 w 8284464"/>
              <a:gd name="connsiteY46" fmla="*/ 219456 h 501819"/>
              <a:gd name="connsiteX47" fmla="*/ 5367528 w 8284464"/>
              <a:gd name="connsiteY47" fmla="*/ 192024 h 501819"/>
              <a:gd name="connsiteX48" fmla="*/ 5394960 w 8284464"/>
              <a:gd name="connsiteY48" fmla="*/ 182880 h 501819"/>
              <a:gd name="connsiteX49" fmla="*/ 6281928 w 8284464"/>
              <a:gd name="connsiteY49" fmla="*/ 192024 h 501819"/>
              <a:gd name="connsiteX50" fmla="*/ 6318504 w 8284464"/>
              <a:gd name="connsiteY50" fmla="*/ 201168 h 501819"/>
              <a:gd name="connsiteX51" fmla="*/ 6419088 w 8284464"/>
              <a:gd name="connsiteY51" fmla="*/ 219456 h 501819"/>
              <a:gd name="connsiteX52" fmla="*/ 6446520 w 8284464"/>
              <a:gd name="connsiteY52" fmla="*/ 228600 h 501819"/>
              <a:gd name="connsiteX53" fmla="*/ 6565392 w 8284464"/>
              <a:gd name="connsiteY53" fmla="*/ 256032 h 501819"/>
              <a:gd name="connsiteX54" fmla="*/ 6885432 w 8284464"/>
              <a:gd name="connsiteY54" fmla="*/ 274320 h 501819"/>
              <a:gd name="connsiteX55" fmla="*/ 6940296 w 8284464"/>
              <a:gd name="connsiteY55" fmla="*/ 301752 h 501819"/>
              <a:gd name="connsiteX56" fmla="*/ 7004304 w 8284464"/>
              <a:gd name="connsiteY56" fmla="*/ 329184 h 501819"/>
              <a:gd name="connsiteX57" fmla="*/ 7031736 w 8284464"/>
              <a:gd name="connsiteY57" fmla="*/ 347472 h 501819"/>
              <a:gd name="connsiteX58" fmla="*/ 7086600 w 8284464"/>
              <a:gd name="connsiteY58" fmla="*/ 365760 h 501819"/>
              <a:gd name="connsiteX59" fmla="*/ 7397496 w 8284464"/>
              <a:gd name="connsiteY59" fmla="*/ 356616 h 501819"/>
              <a:gd name="connsiteX60" fmla="*/ 7424928 w 8284464"/>
              <a:gd name="connsiteY60" fmla="*/ 338328 h 501819"/>
              <a:gd name="connsiteX61" fmla="*/ 7479792 w 8284464"/>
              <a:gd name="connsiteY61" fmla="*/ 283464 h 501819"/>
              <a:gd name="connsiteX62" fmla="*/ 7543800 w 8284464"/>
              <a:gd name="connsiteY62" fmla="*/ 265176 h 501819"/>
              <a:gd name="connsiteX63" fmla="*/ 7571232 w 8284464"/>
              <a:gd name="connsiteY63" fmla="*/ 256032 h 501819"/>
              <a:gd name="connsiteX64" fmla="*/ 7626096 w 8284464"/>
              <a:gd name="connsiteY64" fmla="*/ 219456 h 501819"/>
              <a:gd name="connsiteX65" fmla="*/ 7653528 w 8284464"/>
              <a:gd name="connsiteY65" fmla="*/ 201168 h 501819"/>
              <a:gd name="connsiteX66" fmla="*/ 7708392 w 8284464"/>
              <a:gd name="connsiteY66" fmla="*/ 182880 h 501819"/>
              <a:gd name="connsiteX67" fmla="*/ 7763256 w 8284464"/>
              <a:gd name="connsiteY67" fmla="*/ 155448 h 501819"/>
              <a:gd name="connsiteX68" fmla="*/ 7799832 w 8284464"/>
              <a:gd name="connsiteY68" fmla="*/ 128016 h 501819"/>
              <a:gd name="connsiteX69" fmla="*/ 7863840 w 8284464"/>
              <a:gd name="connsiteY69" fmla="*/ 109728 h 501819"/>
              <a:gd name="connsiteX70" fmla="*/ 7927848 w 8284464"/>
              <a:gd name="connsiteY70" fmla="*/ 82296 h 501819"/>
              <a:gd name="connsiteX71" fmla="*/ 7982712 w 8284464"/>
              <a:gd name="connsiteY71" fmla="*/ 64008 h 501819"/>
              <a:gd name="connsiteX72" fmla="*/ 8284464 w 8284464"/>
              <a:gd name="connsiteY72" fmla="*/ 54864 h 501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8284464" h="501819">
                <a:moveTo>
                  <a:pt x="0" y="73152"/>
                </a:moveTo>
                <a:cubicBezTo>
                  <a:pt x="6096" y="64008"/>
                  <a:pt x="8969" y="51545"/>
                  <a:pt x="18288" y="45720"/>
                </a:cubicBezTo>
                <a:cubicBezTo>
                  <a:pt x="34635" y="35503"/>
                  <a:pt x="57112" y="38125"/>
                  <a:pt x="73152" y="27432"/>
                </a:cubicBezTo>
                <a:cubicBezTo>
                  <a:pt x="108604" y="3797"/>
                  <a:pt x="90158" y="12619"/>
                  <a:pt x="128016" y="0"/>
                </a:cubicBezTo>
                <a:lnTo>
                  <a:pt x="640080" y="9144"/>
                </a:lnTo>
                <a:cubicBezTo>
                  <a:pt x="688924" y="10501"/>
                  <a:pt x="737585" y="15785"/>
                  <a:pt x="786384" y="18288"/>
                </a:cubicBezTo>
                <a:lnTo>
                  <a:pt x="996696" y="27432"/>
                </a:lnTo>
                <a:cubicBezTo>
                  <a:pt x="1089262" y="58287"/>
                  <a:pt x="1032340" y="44242"/>
                  <a:pt x="1170432" y="54864"/>
                </a:cubicBezTo>
                <a:cubicBezTo>
                  <a:pt x="1234743" y="76301"/>
                  <a:pt x="1157659" y="52735"/>
                  <a:pt x="1280160" y="73152"/>
                </a:cubicBezTo>
                <a:cubicBezTo>
                  <a:pt x="1289667" y="74737"/>
                  <a:pt x="1298085" y="80711"/>
                  <a:pt x="1307592" y="82296"/>
                </a:cubicBezTo>
                <a:cubicBezTo>
                  <a:pt x="1334817" y="86834"/>
                  <a:pt x="1362456" y="88392"/>
                  <a:pt x="1389888" y="91440"/>
                </a:cubicBezTo>
                <a:cubicBezTo>
                  <a:pt x="1399032" y="97536"/>
                  <a:pt x="1409549" y="101957"/>
                  <a:pt x="1417320" y="109728"/>
                </a:cubicBezTo>
                <a:cubicBezTo>
                  <a:pt x="1425091" y="117499"/>
                  <a:pt x="1427026" y="130295"/>
                  <a:pt x="1435608" y="137160"/>
                </a:cubicBezTo>
                <a:cubicBezTo>
                  <a:pt x="1443134" y="143181"/>
                  <a:pt x="1453896" y="143256"/>
                  <a:pt x="1463040" y="146304"/>
                </a:cubicBezTo>
                <a:cubicBezTo>
                  <a:pt x="1515451" y="224920"/>
                  <a:pt x="1445664" y="132403"/>
                  <a:pt x="1508760" y="182880"/>
                </a:cubicBezTo>
                <a:cubicBezTo>
                  <a:pt x="1517342" y="189745"/>
                  <a:pt x="1519277" y="202541"/>
                  <a:pt x="1527048" y="210312"/>
                </a:cubicBezTo>
                <a:cubicBezTo>
                  <a:pt x="1574382" y="257646"/>
                  <a:pt x="1672599" y="235162"/>
                  <a:pt x="1719072" y="237744"/>
                </a:cubicBezTo>
                <a:cubicBezTo>
                  <a:pt x="1953768" y="234696"/>
                  <a:pt x="2188597" y="237078"/>
                  <a:pt x="2423160" y="228600"/>
                </a:cubicBezTo>
                <a:cubicBezTo>
                  <a:pt x="2504476" y="225661"/>
                  <a:pt x="2451082" y="207210"/>
                  <a:pt x="2505456" y="201168"/>
                </a:cubicBezTo>
                <a:cubicBezTo>
                  <a:pt x="2566651" y="194369"/>
                  <a:pt x="2660290" y="184832"/>
                  <a:pt x="2715768" y="173736"/>
                </a:cubicBezTo>
                <a:lnTo>
                  <a:pt x="2761488" y="164592"/>
                </a:lnTo>
                <a:cubicBezTo>
                  <a:pt x="2843695" y="149645"/>
                  <a:pt x="2788234" y="162478"/>
                  <a:pt x="2852928" y="146304"/>
                </a:cubicBezTo>
                <a:lnTo>
                  <a:pt x="3593592" y="155448"/>
                </a:lnTo>
                <a:cubicBezTo>
                  <a:pt x="3645487" y="156507"/>
                  <a:pt x="3697610" y="157579"/>
                  <a:pt x="3749040" y="164592"/>
                </a:cubicBezTo>
                <a:cubicBezTo>
                  <a:pt x="3804513" y="172157"/>
                  <a:pt x="3781404" y="183688"/>
                  <a:pt x="3822192" y="201168"/>
                </a:cubicBezTo>
                <a:cubicBezTo>
                  <a:pt x="3870054" y="221680"/>
                  <a:pt x="3849630" y="195947"/>
                  <a:pt x="3895344" y="228600"/>
                </a:cubicBezTo>
                <a:cubicBezTo>
                  <a:pt x="3905867" y="236116"/>
                  <a:pt x="3912016" y="248859"/>
                  <a:pt x="3922776" y="256032"/>
                </a:cubicBezTo>
                <a:cubicBezTo>
                  <a:pt x="3930796" y="261379"/>
                  <a:pt x="3941587" y="260865"/>
                  <a:pt x="3950208" y="265176"/>
                </a:cubicBezTo>
                <a:cubicBezTo>
                  <a:pt x="3960038" y="270091"/>
                  <a:pt x="3967810" y="278549"/>
                  <a:pt x="3977640" y="283464"/>
                </a:cubicBezTo>
                <a:cubicBezTo>
                  <a:pt x="3992321" y="290805"/>
                  <a:pt x="4008679" y="294411"/>
                  <a:pt x="4023360" y="301752"/>
                </a:cubicBezTo>
                <a:cubicBezTo>
                  <a:pt x="4199643" y="389893"/>
                  <a:pt x="3969583" y="277285"/>
                  <a:pt x="4096512" y="356616"/>
                </a:cubicBezTo>
                <a:cubicBezTo>
                  <a:pt x="4208397" y="426544"/>
                  <a:pt x="4093062" y="341491"/>
                  <a:pt x="4169664" y="384048"/>
                </a:cubicBezTo>
                <a:cubicBezTo>
                  <a:pt x="4225386" y="415005"/>
                  <a:pt x="4206817" y="418482"/>
                  <a:pt x="4251960" y="429768"/>
                </a:cubicBezTo>
                <a:cubicBezTo>
                  <a:pt x="4267038" y="433537"/>
                  <a:pt x="4282440" y="435864"/>
                  <a:pt x="4297680" y="438912"/>
                </a:cubicBezTo>
                <a:cubicBezTo>
                  <a:pt x="4309872" y="445008"/>
                  <a:pt x="4321727" y="451830"/>
                  <a:pt x="4334256" y="457200"/>
                </a:cubicBezTo>
                <a:cubicBezTo>
                  <a:pt x="4438367" y="501819"/>
                  <a:pt x="4664760" y="457925"/>
                  <a:pt x="4690872" y="457200"/>
                </a:cubicBezTo>
                <a:lnTo>
                  <a:pt x="4745736" y="448056"/>
                </a:lnTo>
                <a:cubicBezTo>
                  <a:pt x="4802620" y="439305"/>
                  <a:pt x="4826159" y="439536"/>
                  <a:pt x="4882896" y="420624"/>
                </a:cubicBezTo>
                <a:cubicBezTo>
                  <a:pt x="5024440" y="373443"/>
                  <a:pt x="4878249" y="427520"/>
                  <a:pt x="4965192" y="384048"/>
                </a:cubicBezTo>
                <a:cubicBezTo>
                  <a:pt x="4978310" y="377489"/>
                  <a:pt x="5017481" y="368690"/>
                  <a:pt x="5029200" y="365760"/>
                </a:cubicBezTo>
                <a:cubicBezTo>
                  <a:pt x="5047488" y="353568"/>
                  <a:pt x="5063212" y="336135"/>
                  <a:pt x="5084064" y="329184"/>
                </a:cubicBezTo>
                <a:cubicBezTo>
                  <a:pt x="5093208" y="326136"/>
                  <a:pt x="5102875" y="324351"/>
                  <a:pt x="5111496" y="320040"/>
                </a:cubicBezTo>
                <a:cubicBezTo>
                  <a:pt x="5121326" y="315125"/>
                  <a:pt x="5129098" y="306667"/>
                  <a:pt x="5138928" y="301752"/>
                </a:cubicBezTo>
                <a:cubicBezTo>
                  <a:pt x="5147549" y="297441"/>
                  <a:pt x="5157739" y="296919"/>
                  <a:pt x="5166360" y="292608"/>
                </a:cubicBezTo>
                <a:cubicBezTo>
                  <a:pt x="5176190" y="287693"/>
                  <a:pt x="5184250" y="279772"/>
                  <a:pt x="5193792" y="274320"/>
                </a:cubicBezTo>
                <a:cubicBezTo>
                  <a:pt x="5205627" y="267557"/>
                  <a:pt x="5218679" y="263045"/>
                  <a:pt x="5230368" y="256032"/>
                </a:cubicBezTo>
                <a:cubicBezTo>
                  <a:pt x="5249215" y="244724"/>
                  <a:pt x="5264380" y="226407"/>
                  <a:pt x="5285232" y="219456"/>
                </a:cubicBezTo>
                <a:lnTo>
                  <a:pt x="5367528" y="192024"/>
                </a:lnTo>
                <a:lnTo>
                  <a:pt x="5394960" y="182880"/>
                </a:lnTo>
                <a:lnTo>
                  <a:pt x="6281928" y="192024"/>
                </a:lnTo>
                <a:cubicBezTo>
                  <a:pt x="6294493" y="192273"/>
                  <a:pt x="6306181" y="198703"/>
                  <a:pt x="6318504" y="201168"/>
                </a:cubicBezTo>
                <a:cubicBezTo>
                  <a:pt x="6359266" y="209320"/>
                  <a:pt x="6379860" y="209649"/>
                  <a:pt x="6419088" y="219456"/>
                </a:cubicBezTo>
                <a:cubicBezTo>
                  <a:pt x="6428439" y="221794"/>
                  <a:pt x="6437221" y="226064"/>
                  <a:pt x="6446520" y="228600"/>
                </a:cubicBezTo>
                <a:cubicBezTo>
                  <a:pt x="6480078" y="237752"/>
                  <a:pt x="6528831" y="249939"/>
                  <a:pt x="6565392" y="256032"/>
                </a:cubicBezTo>
                <a:cubicBezTo>
                  <a:pt x="6686931" y="276289"/>
                  <a:pt x="6714878" y="268229"/>
                  <a:pt x="6885432" y="274320"/>
                </a:cubicBezTo>
                <a:cubicBezTo>
                  <a:pt x="6964048" y="326731"/>
                  <a:pt x="6864580" y="263894"/>
                  <a:pt x="6940296" y="301752"/>
                </a:cubicBezTo>
                <a:cubicBezTo>
                  <a:pt x="7003444" y="333326"/>
                  <a:pt x="6928182" y="310153"/>
                  <a:pt x="7004304" y="329184"/>
                </a:cubicBezTo>
                <a:cubicBezTo>
                  <a:pt x="7013448" y="335280"/>
                  <a:pt x="7021693" y="343009"/>
                  <a:pt x="7031736" y="347472"/>
                </a:cubicBezTo>
                <a:cubicBezTo>
                  <a:pt x="7049352" y="355301"/>
                  <a:pt x="7086600" y="365760"/>
                  <a:pt x="7086600" y="365760"/>
                </a:cubicBezTo>
                <a:cubicBezTo>
                  <a:pt x="7190232" y="362712"/>
                  <a:pt x="7294158" y="364995"/>
                  <a:pt x="7397496" y="356616"/>
                </a:cubicBezTo>
                <a:cubicBezTo>
                  <a:pt x="7408450" y="355728"/>
                  <a:pt x="7416714" y="345629"/>
                  <a:pt x="7424928" y="338328"/>
                </a:cubicBezTo>
                <a:cubicBezTo>
                  <a:pt x="7444258" y="321145"/>
                  <a:pt x="7455256" y="291643"/>
                  <a:pt x="7479792" y="283464"/>
                </a:cubicBezTo>
                <a:cubicBezTo>
                  <a:pt x="7545565" y="261540"/>
                  <a:pt x="7463428" y="288139"/>
                  <a:pt x="7543800" y="265176"/>
                </a:cubicBezTo>
                <a:cubicBezTo>
                  <a:pt x="7553068" y="262528"/>
                  <a:pt x="7562806" y="260713"/>
                  <a:pt x="7571232" y="256032"/>
                </a:cubicBezTo>
                <a:cubicBezTo>
                  <a:pt x="7590445" y="245358"/>
                  <a:pt x="7607808" y="231648"/>
                  <a:pt x="7626096" y="219456"/>
                </a:cubicBezTo>
                <a:cubicBezTo>
                  <a:pt x="7635240" y="213360"/>
                  <a:pt x="7643102" y="204643"/>
                  <a:pt x="7653528" y="201168"/>
                </a:cubicBezTo>
                <a:cubicBezTo>
                  <a:pt x="7671816" y="195072"/>
                  <a:pt x="7690776" y="190709"/>
                  <a:pt x="7708392" y="182880"/>
                </a:cubicBezTo>
                <a:cubicBezTo>
                  <a:pt x="7814747" y="135611"/>
                  <a:pt x="7663212" y="188796"/>
                  <a:pt x="7763256" y="155448"/>
                </a:cubicBezTo>
                <a:cubicBezTo>
                  <a:pt x="7775448" y="146304"/>
                  <a:pt x="7786600" y="135577"/>
                  <a:pt x="7799832" y="128016"/>
                </a:cubicBezTo>
                <a:cubicBezTo>
                  <a:pt x="7810035" y="122186"/>
                  <a:pt x="7855922" y="111708"/>
                  <a:pt x="7863840" y="109728"/>
                </a:cubicBezTo>
                <a:cubicBezTo>
                  <a:pt x="7907361" y="80714"/>
                  <a:pt x="7874169" y="98400"/>
                  <a:pt x="7927848" y="82296"/>
                </a:cubicBezTo>
                <a:cubicBezTo>
                  <a:pt x="7946312" y="76757"/>
                  <a:pt x="7963584" y="66399"/>
                  <a:pt x="7982712" y="64008"/>
                </a:cubicBezTo>
                <a:cubicBezTo>
                  <a:pt x="8131476" y="45413"/>
                  <a:pt x="8031290" y="54864"/>
                  <a:pt x="8284464" y="548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-926857" y="3286124"/>
            <a:ext cx="9268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00B0F0"/>
                </a:solidFill>
              </a:rPr>
              <a:t>What</a:t>
            </a:r>
            <a:endParaRPr lang="ru-RU" sz="2500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928858" y="3786190"/>
            <a:ext cx="110639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00B0F0"/>
                </a:solidFill>
              </a:rPr>
              <a:t>Where</a:t>
            </a:r>
            <a:endParaRPr lang="ru-RU" sz="2500" dirty="0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" y="3857628"/>
            <a:ext cx="9813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00B0F0"/>
                </a:solidFill>
              </a:rPr>
              <a:t>When</a:t>
            </a:r>
            <a:endParaRPr lang="ru-RU" sz="2500" dirty="0">
              <a:solidFill>
                <a:srgbClr val="00B0F0"/>
              </a:solidFill>
            </a:endParaRPr>
          </a:p>
        </p:txBody>
      </p:sp>
      <p:sp>
        <p:nvSpPr>
          <p:cNvPr id="24" name="4-конечная звезда 23"/>
          <p:cNvSpPr/>
          <p:nvPr/>
        </p:nvSpPr>
        <p:spPr>
          <a:xfrm>
            <a:off x="6858016" y="428604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4-конечная звезда 24"/>
          <p:cNvSpPr/>
          <p:nvPr/>
        </p:nvSpPr>
        <p:spPr>
          <a:xfrm>
            <a:off x="5500694" y="1214422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4-конечная звезда 25"/>
          <p:cNvSpPr/>
          <p:nvPr/>
        </p:nvSpPr>
        <p:spPr>
          <a:xfrm>
            <a:off x="4572000" y="1714488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4-конечная звезда 26"/>
          <p:cNvSpPr/>
          <p:nvPr/>
        </p:nvSpPr>
        <p:spPr>
          <a:xfrm>
            <a:off x="3428992" y="1214422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4-конечная звезда 27"/>
          <p:cNvSpPr/>
          <p:nvPr/>
        </p:nvSpPr>
        <p:spPr>
          <a:xfrm>
            <a:off x="2143108" y="0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4-конечная звезда 28"/>
          <p:cNvSpPr/>
          <p:nvPr/>
        </p:nvSpPr>
        <p:spPr>
          <a:xfrm>
            <a:off x="1643042" y="1571612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4-конечная звезда 29"/>
          <p:cNvSpPr/>
          <p:nvPr/>
        </p:nvSpPr>
        <p:spPr>
          <a:xfrm>
            <a:off x="500034" y="285728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4-конечная звезда 30"/>
          <p:cNvSpPr/>
          <p:nvPr/>
        </p:nvSpPr>
        <p:spPr>
          <a:xfrm>
            <a:off x="357158" y="1643050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4-конечная звезда 31"/>
          <p:cNvSpPr/>
          <p:nvPr/>
        </p:nvSpPr>
        <p:spPr>
          <a:xfrm>
            <a:off x="4357686" y="214290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32"/>
          <p:cNvSpPr/>
          <p:nvPr/>
        </p:nvSpPr>
        <p:spPr>
          <a:xfrm>
            <a:off x="2643174" y="1857364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4-конечная звезда 33"/>
          <p:cNvSpPr/>
          <p:nvPr/>
        </p:nvSpPr>
        <p:spPr>
          <a:xfrm>
            <a:off x="5500694" y="2071678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4-конечная звезда 34"/>
          <p:cNvSpPr/>
          <p:nvPr/>
        </p:nvSpPr>
        <p:spPr>
          <a:xfrm>
            <a:off x="2000232" y="2571744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4-конечная звезда 35"/>
          <p:cNvSpPr/>
          <p:nvPr/>
        </p:nvSpPr>
        <p:spPr>
          <a:xfrm>
            <a:off x="4500562" y="2786058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4-конечная звезда 36"/>
          <p:cNvSpPr/>
          <p:nvPr/>
        </p:nvSpPr>
        <p:spPr>
          <a:xfrm>
            <a:off x="6858016" y="2571744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4-конечная звезда 37"/>
          <p:cNvSpPr/>
          <p:nvPr/>
        </p:nvSpPr>
        <p:spPr>
          <a:xfrm>
            <a:off x="6429388" y="1214422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4-конечная звезда 38"/>
          <p:cNvSpPr/>
          <p:nvPr/>
        </p:nvSpPr>
        <p:spPr>
          <a:xfrm>
            <a:off x="7286644" y="1643050"/>
            <a:ext cx="214314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Месяц 39"/>
          <p:cNvSpPr/>
          <p:nvPr/>
        </p:nvSpPr>
        <p:spPr>
          <a:xfrm rot="9758133">
            <a:off x="7162582" y="100251"/>
            <a:ext cx="857256" cy="1214446"/>
          </a:xfrm>
          <a:prstGeom prst="mo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Улыбающееся лицо 41"/>
          <p:cNvSpPr/>
          <p:nvPr/>
        </p:nvSpPr>
        <p:spPr>
          <a:xfrm>
            <a:off x="0" y="3071810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Улыбающееся лицо 44"/>
          <p:cNvSpPr/>
          <p:nvPr/>
        </p:nvSpPr>
        <p:spPr>
          <a:xfrm>
            <a:off x="-1214478" y="3143248"/>
            <a:ext cx="142876" cy="1428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Улыбающееся лицо 45"/>
          <p:cNvSpPr/>
          <p:nvPr/>
        </p:nvSpPr>
        <p:spPr>
          <a:xfrm>
            <a:off x="-2214610" y="3571876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Улыбающееся лицо 46"/>
          <p:cNvSpPr/>
          <p:nvPr/>
        </p:nvSpPr>
        <p:spPr>
          <a:xfrm>
            <a:off x="285721" y="3643314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Улыбающееся лицо 47"/>
          <p:cNvSpPr/>
          <p:nvPr/>
        </p:nvSpPr>
        <p:spPr>
          <a:xfrm>
            <a:off x="-1928858" y="3571876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21 -0.00185 C 0.09878 0.00116 0.11198 0.0007 0.13802 -0.00023 C 0.14288 -0.00185 0.14739 -0.0037 0.15243 -0.00509 C 0.16892 -0.01944 0.18993 -0.01065 0.20954 -0.01134 C 0.23125 -0.0162 0.25 -0.01967 0.27239 -0.02083 C 0.28107 -0.02315 0.28906 -0.02708 0.29739 -0.0287 C 0.31979 -0.03889 0.3184 -0.03541 0.35243 -0.0368 C 0.38975 -0.04328 0.42795 -0.03912 0.46545 -0.04467 C 0.51718 -0.04375 0.54392 -0.0419 0.58802 -0.0368 C 0.61007 -0.0294 0.64895 -0.03264 0.67013 -0.03194 C 0.7184 -0.01898 0.73541 -0.03842 0.77378 -0.03842 " pathEditMode="relative" rAng="0" ptsTypes="ffffffffffA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" y="-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98 0.00648 C 0.10955 0.00949 0.12275 0.00903 0.14879 0.0081 C 0.15365 0.00648 0.15816 0.00463 0.1632 0.00324 C 0.17969 -0.01111 0.2007 -0.00232 0.22031 -0.00301 C 0.24202 -0.00787 0.26077 -0.01134 0.28316 -0.0125 C 0.29184 -0.01482 0.29983 -0.01875 0.30816 -0.02037 C 0.33056 -0.03056 0.32917 -0.02708 0.3632 -0.02847 C 0.40052 -0.03495 0.43872 -0.03079 0.47622 -0.03634 C 0.52795 -0.03542 0.55469 -0.03357 0.59879 -0.02847 C 0.62084 -0.02107 0.65972 -0.02431 0.6809 -0.02361 C 0.72917 -0.01065 0.74618 -0.03009 0.78455 -0.03009 " pathEditMode="relative" rAng="0" ptsTypes="ffffffffffA">
                                      <p:cBhvr>
                                        <p:cTn id="8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" y="-2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17 0.00185 C 0.10174 0.00486 0.11494 0.0044 0.14098 0.00347 C 0.14584 0.00185 0.15035 2.96296E-6 0.15539 -0.00139 C 0.17188 -0.01574 0.19289 -0.00695 0.2125 -0.00764 C 0.23421 -0.0125 0.25296 -0.01598 0.27535 -0.01713 C 0.28403 -0.01945 0.29202 -0.02338 0.30035 -0.025 C 0.32275 -0.03519 0.32136 -0.03172 0.35539 -0.0331 C 0.39271 -0.03959 0.43091 -0.03542 0.46841 -0.04098 C 0.52014 -0.04005 0.54688 -0.0382 0.59098 -0.0331 C 0.61303 -0.0257 0.65191 -0.02894 0.67309 -0.02824 C 0.72136 -0.01528 0.73837 -0.03473 0.77674 -0.03473 " pathEditMode="relative" rAng="0" ptsTypes="ffffffffff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" y="-2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11 0.0007 C 0.05868 0.00371 0.07188 0.00324 0.09792 0.00232 C 0.10278 0.0007 0.10729 -0.00115 0.11233 -0.00254 C 0.12882 -0.01689 0.14983 -0.0081 0.16944 -0.00879 C 0.19115 -0.01365 0.2099 -0.01713 0.23229 -0.01828 C 0.24097 -0.0206 0.24896 -0.02453 0.25729 -0.02615 C 0.27969 -0.03634 0.2783 -0.03287 0.31233 -0.03426 C 0.34965 -0.04074 0.38785 -0.03657 0.42535 -0.04213 C 0.47708 -0.0412 0.50382 -0.03935 0.54792 -0.03426 C 0.56997 -0.02685 0.60885 -0.03009 0.63003 -0.02939 C 0.6783 -0.01643 0.69531 -0.03588 0.73368 -0.03588 " pathEditMode="relative" rAng="0" ptsTypes="ffffffffffA">
                                      <p:cBhvr>
                                        <p:cTn id="1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" y="-2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06 0.00556 -0.00087 0 0.03559 0.00301 C 0.03923 0.00324 0.05555 0.00741 0.05711 0.00787 C 0.06562 0.01019 0.07378 0.01412 0.08211 0.01736 C 0.08454 0.01829 0.08663 0.01945 0.08923 0.0206 C 0.09045 0.02107 0.0927 0.02222 0.0927 0.02222 C 0.09357 0.02384 0.09409 0.02547 0.09513 0.02685 C 0.09618 0.02824 0.09791 0.02871 0.09878 0.03009 C 0.09948 0.03125 0.09948 0.03334 0.1 0.03472 C 0.10312 0.04236 0.10329 0.04422 0.10833 0.04746 C 0.11302 0.05047 0.11736 0.05324 0.12257 0.05556 C 0.12378 0.05602 0.12604 0.05695 0.12604 0.05695 C 0.1276 0.06019 0.12934 0.06343 0.1309 0.06667 C 0.13142 0.06806 0.13316 0.06759 0.13437 0.06806 C 0.1368 0.06922 0.13923 0.07014 0.14166 0.0713 C 0.15677 0.07824 0.16823 0.07986 0.18437 0.08241 C 0.20555 0.0919 0.22934 0.08681 0.25104 0.08079 C 0.25225 0.07986 0.25347 0.07871 0.25468 0.07778 C 0.2559 0.07709 0.25729 0.07709 0.25833 0.07616 C 0.26076 0.07431 0.26545 0.06968 0.26545 0.06968 C 0.26788 0.05949 0.28489 0.05023 0.2927 0.04746 C 0.30086 0.04051 0.30295 0.03982 0.31302 0.03797 C 0.33107 0.02986 0.3177 0.03449 0.35468 0.03634 C 0.36649 0.03866 0.37882 0.03727 0.39045 0.04121 C 0.39878 0.04398 0.40711 0.0463 0.41545 0.04908 C 0.42083 0.05093 0.41718 0.05023 0.42257 0.05394 C 0.42708 0.05695 0.43316 0.05741 0.43802 0.05857 C 0.44913 0.0581 0.46024 0.05787 0.47135 0.05695 C 0.47517 0.05672 0.47847 0.05394 0.48211 0.05232 C 0.48454 0.05116 0.48923 0.04908 0.48923 0.04908 C 0.49114 0.0419 0.49635 0.04144 0.50104 0.03797 C 0.51319 0.02917 0.50295 0.03264 0.5177 0.03009 C 0.52239 0.02801 0.52048 0.02963 0.52378 0.02523 " pathEditMode="relative" ptsTypes="ffffffffffffffffffffffffffffffffA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06 0.00556 -0.00087 0 0.03559 0.00301 C 0.03923 0.00324 0.05555 0.00741 0.05711 0.00787 C 0.06562 0.01019 0.07378 0.01412 0.08211 0.01736 C 0.08454 0.01829 0.08663 0.01945 0.08923 0.0206 C 0.09045 0.02107 0.0927 0.02222 0.0927 0.02222 C 0.09357 0.02384 0.09409 0.02547 0.09513 0.02685 C 0.09618 0.02824 0.09791 0.02871 0.09878 0.03009 C 0.09948 0.03125 0.09948 0.03334 0.1 0.03472 C 0.10312 0.04236 0.10329 0.04422 0.10833 0.04746 C 0.11302 0.05047 0.11736 0.05324 0.12257 0.05556 C 0.12378 0.05602 0.12604 0.05695 0.12604 0.05695 C 0.1276 0.06019 0.12934 0.06343 0.1309 0.06667 C 0.13142 0.06806 0.13316 0.06759 0.13437 0.06806 C 0.1368 0.06922 0.13923 0.07014 0.14166 0.0713 C 0.15677 0.07824 0.16823 0.07986 0.18437 0.08241 C 0.20555 0.0919 0.22934 0.08681 0.25104 0.08079 C 0.25225 0.07986 0.25347 0.07871 0.25468 0.07778 C 0.2559 0.07709 0.25729 0.07709 0.25833 0.07616 C 0.26076 0.07431 0.26545 0.06968 0.26545 0.06968 C 0.26788 0.05949 0.28489 0.05023 0.2927 0.04746 C 0.30086 0.04051 0.30295 0.03982 0.31302 0.03797 C 0.33107 0.02986 0.3177 0.03449 0.35468 0.03634 C 0.36649 0.03866 0.37882 0.03727 0.39045 0.04121 C 0.39878 0.04398 0.40711 0.0463 0.41545 0.04908 C 0.42083 0.05093 0.41718 0.05023 0.42257 0.05394 C 0.42708 0.05695 0.43316 0.05741 0.43802 0.05857 C 0.44913 0.0581 0.46024 0.05787 0.47135 0.05695 C 0.47517 0.05672 0.47847 0.05394 0.48211 0.05232 C 0.48454 0.05116 0.48923 0.04908 0.48923 0.04908 C 0.49114 0.0419 0.49635 0.04144 0.50104 0.03797 C 0.51319 0.02917 0.50295 0.03264 0.5177 0.03009 C 0.52239 0.02801 0.52048 0.02963 0.52378 0.02523 " pathEditMode="relative" ptsTypes="ffffffffffffffffffffffffffffffffA">
                                      <p:cBhvr>
                                        <p:cTn id="16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06 0.00556 -0.00087 0 0.03559 0.00301 C 0.03923 0.00324 0.05555 0.00741 0.05711 0.00787 C 0.06562 0.01019 0.07378 0.01412 0.08211 0.01736 C 0.08454 0.01829 0.08663 0.01945 0.08923 0.0206 C 0.09045 0.02107 0.0927 0.02222 0.0927 0.02222 C 0.09357 0.02384 0.09409 0.02547 0.09513 0.02685 C 0.09618 0.02824 0.09791 0.02871 0.09878 0.03009 C 0.09948 0.03125 0.09948 0.03334 0.1 0.03472 C 0.10312 0.04236 0.10329 0.04422 0.10833 0.04746 C 0.11302 0.05047 0.11736 0.05324 0.12257 0.05556 C 0.12378 0.05602 0.12604 0.05695 0.12604 0.05695 C 0.1276 0.06019 0.12934 0.06343 0.1309 0.06667 C 0.13142 0.06806 0.13316 0.06759 0.13437 0.06806 C 0.1368 0.06922 0.13923 0.07014 0.14166 0.0713 C 0.15677 0.07824 0.16823 0.07986 0.18437 0.08241 C 0.20555 0.0919 0.22934 0.08681 0.25104 0.08079 C 0.25225 0.07986 0.25347 0.07871 0.25468 0.07778 C 0.2559 0.07709 0.25729 0.07709 0.25833 0.07616 C 0.26076 0.07431 0.26545 0.06968 0.26545 0.06968 C 0.26788 0.05949 0.28489 0.05023 0.2927 0.04746 C 0.30086 0.04051 0.30295 0.03982 0.31302 0.03797 C 0.33107 0.02986 0.3177 0.03449 0.35468 0.03634 C 0.36649 0.03866 0.37882 0.03727 0.39045 0.04121 C 0.39878 0.04398 0.40711 0.0463 0.41545 0.04908 C 0.42083 0.05093 0.41718 0.05023 0.42257 0.05394 C 0.42708 0.05695 0.43316 0.05741 0.43802 0.05857 C 0.44913 0.0581 0.46024 0.05787 0.47135 0.05695 C 0.47517 0.05672 0.47847 0.05394 0.48211 0.05232 C 0.48454 0.05116 0.48923 0.04908 0.48923 0.04908 C 0.49114 0.0419 0.49635 0.04144 0.50104 0.03797 C 0.51319 0.02917 0.50295 0.03264 0.5177 0.03009 C 0.52239 0.02801 0.52048 0.02963 0.52378 0.02523 " pathEditMode="relative" ptsTypes="ffffffffffffffffffffffffffffffffA">
                                      <p:cBhvr>
                                        <p:cTn id="18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06 0.00556 -0.00087 0 0.03559 0.00301 C 0.03923 0.00324 0.05555 0.00741 0.05711 0.00787 C 0.06562 0.01019 0.07378 0.01412 0.08211 0.01736 C 0.08454 0.01829 0.08663 0.01945 0.08923 0.0206 C 0.09045 0.02107 0.0927 0.02222 0.0927 0.02222 C 0.09357 0.02384 0.09409 0.02547 0.09513 0.02685 C 0.09618 0.02824 0.09791 0.02871 0.09878 0.03009 C 0.09948 0.03125 0.09948 0.03334 0.1 0.03472 C 0.10312 0.04236 0.10329 0.04422 0.10833 0.04746 C 0.11302 0.05047 0.11736 0.05324 0.12257 0.05556 C 0.12378 0.05602 0.12604 0.05695 0.12604 0.05695 C 0.1276 0.06019 0.12934 0.06343 0.1309 0.06667 C 0.13142 0.06806 0.13316 0.06759 0.13437 0.06806 C 0.1368 0.06922 0.13923 0.07014 0.14166 0.0713 C 0.15677 0.07824 0.16823 0.07986 0.18437 0.08241 C 0.20555 0.0919 0.22934 0.08681 0.25104 0.08079 C 0.25225 0.07986 0.25347 0.07871 0.25468 0.07778 C 0.2559 0.07709 0.25729 0.07709 0.25833 0.07616 C 0.26076 0.07431 0.26545 0.06968 0.26545 0.06968 C 0.26788 0.05949 0.28489 0.05023 0.2927 0.04746 C 0.30086 0.04051 0.30295 0.03982 0.31302 0.03797 C 0.33107 0.02986 0.3177 0.03449 0.35468 0.03634 C 0.36649 0.03866 0.37882 0.03727 0.39045 0.04121 C 0.39878 0.04398 0.40711 0.0463 0.41545 0.04908 C 0.42083 0.05093 0.41718 0.05023 0.42257 0.05394 C 0.42708 0.05695 0.43316 0.05741 0.43802 0.05857 C 0.44913 0.0581 0.46024 0.05787 0.47135 0.05695 C 0.47517 0.05672 0.47847 0.05394 0.48211 0.05232 C 0.48454 0.05116 0.48923 0.04908 0.48923 0.04908 C 0.49114 0.0419 0.49635 0.04144 0.50104 0.03797 C 0.51319 0.02917 0.50295 0.03264 0.5177 0.03009 C 0.52239 0.02801 0.52048 0.02963 0.52378 0.02523 " pathEditMode="relative" ptsTypes="ffffffffffffffffffffffffffffffffA">
                                      <p:cBhvr>
                                        <p:cTn id="2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06 0.00556 -0.00087 0 0.03559 0.00301 C 0.03923 0.00324 0.05555 0.00741 0.05711 0.00787 C 0.06562 0.01019 0.07378 0.01412 0.08211 0.01736 C 0.08454 0.01829 0.08663 0.01945 0.08923 0.0206 C 0.09045 0.02107 0.0927 0.02222 0.0927 0.02222 C 0.09357 0.02384 0.09409 0.02547 0.09513 0.02685 C 0.09618 0.02824 0.09791 0.02871 0.09878 0.03009 C 0.09948 0.03125 0.09948 0.03334 0.1 0.03472 C 0.10312 0.04236 0.10329 0.04422 0.10833 0.04746 C 0.11302 0.05047 0.11736 0.05324 0.12257 0.05556 C 0.12378 0.05602 0.12604 0.05695 0.12604 0.05695 C 0.1276 0.06019 0.12934 0.06343 0.1309 0.06667 C 0.13142 0.06806 0.13316 0.06759 0.13437 0.06806 C 0.1368 0.06922 0.13923 0.07014 0.14166 0.0713 C 0.15677 0.07824 0.16823 0.07986 0.18437 0.08241 C 0.20555 0.0919 0.22934 0.08681 0.25104 0.08079 C 0.25225 0.07986 0.25347 0.07871 0.25468 0.07778 C 0.2559 0.07709 0.25729 0.07709 0.25833 0.07616 C 0.26076 0.07431 0.26545 0.06968 0.26545 0.06968 C 0.26788 0.05949 0.28489 0.05023 0.2927 0.04746 C 0.30086 0.04051 0.30295 0.03982 0.31302 0.03797 C 0.33107 0.02986 0.3177 0.03449 0.35468 0.03634 C 0.36649 0.03866 0.37882 0.03727 0.39045 0.04121 C 0.39878 0.04398 0.40711 0.0463 0.41545 0.04908 C 0.42083 0.05093 0.41718 0.05023 0.42257 0.05394 C 0.42708 0.05695 0.43316 0.05741 0.43802 0.05857 C 0.44913 0.0581 0.46024 0.05787 0.47135 0.05695 C 0.47517 0.05672 0.47847 0.05394 0.48211 0.05232 C 0.48454 0.05116 0.48923 0.04908 0.48923 0.04908 C 0.49114 0.0419 0.49635 0.04144 0.50104 0.03797 C 0.51319 0.02917 0.50295 0.03264 0.5177 0.03009 C 0.52239 0.02801 0.52048 0.02963 0.52378 0.02523 " pathEditMode="relative" ptsTypes="ffffffffffffffffffffffffffffffffA">
                                      <p:cBhvr>
                                        <p:cTn id="2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-0.01736 0.02795 -0.02084 0.04167 -0.02384 C 0.04688 -0.02616 0.05087 -0.0294 0.05591 -0.03172 C 0.07448 -0.04908 0.10347 -0.03542 0.12257 -0.03496 C 0.1342 -0.03218 0.14636 -0.03148 0.15834 -0.03009 C 0.16719 -0.02593 0.17535 -0.0213 0.18334 -0.01435 C 0.18976 -0.0088 0.20538 -0.00463 0.21302 -0.00324 C 0.22066 0.00023 0.23091 0.00254 0.23802 0.00787 C 0.2467 0.01435 0.24584 0.01551 0.25591 0.01736 C 0.26945 0.0169 0.28785 0.02685 0.29636 0.01273 C 0.30278 0.00185 0.29132 0.01319 0.30104 0.00486 C 0.30417 -0.00116 0.30243 0.00139 0.30591 -0.00324 " pathEditMode="relative" ptsTypes="fffffffffffA">
                                      <p:cBhvr>
                                        <p:cTn id="24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-0.01736 0.02795 -0.02084 0.04167 -0.02384 C 0.04688 -0.02616 0.05087 -0.0294 0.05591 -0.03172 C 0.07448 -0.04908 0.10347 -0.03542 0.12257 -0.03496 C 0.1342 -0.03218 0.14636 -0.03148 0.15834 -0.03009 C 0.16719 -0.02593 0.17535 -0.0213 0.18334 -0.01435 C 0.18976 -0.0088 0.20538 -0.00463 0.21302 -0.00324 C 0.22066 0.00023 0.23091 0.00254 0.23802 0.00787 C 0.2467 0.01435 0.24584 0.01551 0.25591 0.01736 C 0.26945 0.0169 0.28785 0.02685 0.29636 0.01273 C 0.30278 0.00185 0.29132 0.01319 0.30104 0.00486 C 0.30417 -0.00116 0.30243 0.00139 0.30591 -0.00324 " pathEditMode="relative" ptsTypes="fffffffffffA">
                                      <p:cBhvr>
                                        <p:cTn id="26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-0.01736 0.02795 -0.02084 0.04167 -0.02384 C 0.04688 -0.02616 0.05087 -0.0294 0.05591 -0.03172 C 0.07448 -0.04908 0.10347 -0.03542 0.12257 -0.03496 C 0.1342 -0.03218 0.14636 -0.03148 0.15834 -0.03009 C 0.16719 -0.02593 0.17535 -0.0213 0.18334 -0.01435 C 0.18976 -0.0088 0.20538 -0.00463 0.21302 -0.00324 C 0.22066 0.00023 0.23091 0.00254 0.23802 0.00787 C 0.2467 0.01435 0.24584 0.01551 0.25591 0.01736 C 0.26945 0.0169 0.28785 0.02685 0.29636 0.01273 C 0.30278 0.00185 0.29132 0.01319 0.30104 0.00486 C 0.30417 -0.00116 0.30243 0.00139 0.30591 -0.00324 " pathEditMode="relative" ptsTypes="fffffffffffA">
                                      <p:cBhvr>
                                        <p:cTn id="28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-0.01736 0.02795 -0.02084 0.04167 -0.02384 C 0.04688 -0.02616 0.05087 -0.0294 0.05591 -0.03172 C 0.07448 -0.04908 0.10347 -0.03542 0.12257 -0.03496 C 0.1342 -0.03218 0.14636 -0.03148 0.15834 -0.03009 C 0.16719 -0.02593 0.17535 -0.0213 0.18334 -0.01435 C 0.18976 -0.0088 0.20538 -0.00463 0.21302 -0.00324 C 0.22066 0.00023 0.23091 0.00254 0.23802 0.00787 C 0.2467 0.01435 0.24584 0.01551 0.25591 0.01736 C 0.26945 0.0169 0.28785 0.02685 0.29636 0.01273 C 0.30278 0.00185 0.29132 0.01319 0.30104 0.00486 C 0.30417 -0.00116 0.30243 0.00139 0.30591 -0.00324 " pathEditMode="relative" ptsTypes="fffffffffffA">
                                      <p:cBhvr>
                                        <p:cTn id="3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-0.01736 0.02795 -0.02084 0.04167 -0.02384 C 0.04688 -0.02616 0.05087 -0.0294 0.05591 -0.03172 C 0.07448 -0.04908 0.10347 -0.03542 0.12257 -0.03496 C 0.1342 -0.03218 0.14636 -0.03148 0.15834 -0.03009 C 0.16719 -0.02593 0.17535 -0.0213 0.18334 -0.01435 C 0.18976 -0.0088 0.20538 -0.00463 0.21302 -0.00324 C 0.22066 0.00023 0.23091 0.00254 0.23802 0.00787 C 0.2467 0.01435 0.24584 0.01551 0.25591 0.01736 C 0.26945 0.0169 0.28785 0.02685 0.29636 0.01273 C 0.30278 0.00185 0.29132 0.01319 0.30104 0.00486 C 0.30417 -0.00116 0.30243 0.00139 0.30591 -0.00324 " pathEditMode="relative" ptsTypes="fffffffffffA">
                                      <p:cBhvr>
                                        <p:cTn id="3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/>
      <p:bldP spid="21" grpId="0"/>
      <p:bldP spid="22" grpId="0"/>
      <p:bldP spid="42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лако 10"/>
          <p:cNvSpPr/>
          <p:nvPr/>
        </p:nvSpPr>
        <p:spPr>
          <a:xfrm>
            <a:off x="0" y="3000372"/>
            <a:ext cx="4000528" cy="207170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лнце 8"/>
          <p:cNvSpPr/>
          <p:nvPr/>
        </p:nvSpPr>
        <p:spPr>
          <a:xfrm>
            <a:off x="4357686" y="214290"/>
            <a:ext cx="3357586" cy="3071834"/>
          </a:xfrm>
          <a:prstGeom prst="su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0" y="4000504"/>
            <a:ext cx="6500826" cy="2643206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kbar" pitchFamily="2" charset="0"/>
              </a:rPr>
              <a:t>1. What is he?			    What	?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	                                      Where?</a:t>
            </a:r>
          </a:p>
          <a:p>
            <a:endParaRPr lang="en-US" sz="4000" dirty="0" smtClean="0">
              <a:latin typeface="Akbar" pitchFamily="2" charset="0"/>
            </a:endParaRPr>
          </a:p>
          <a:p>
            <a:r>
              <a:rPr lang="en-US" sz="4000" dirty="0" smtClean="0">
                <a:latin typeface="Akbar" pitchFamily="2" charset="0"/>
              </a:rPr>
              <a:t>2. What do you have?       When?   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                                         Why?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                                         How?</a:t>
            </a:r>
          </a:p>
          <a:p>
            <a:r>
              <a:rPr lang="en-US" sz="4000" dirty="0" smtClean="0">
                <a:latin typeface="Akbar" pitchFamily="2" charset="0"/>
              </a:rPr>
              <a:t>3. What does he read?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                                    </a:t>
            </a:r>
            <a:r>
              <a:rPr lang="en-US" sz="3600" dirty="0" smtClean="0">
                <a:latin typeface="Akbar" pitchFamily="2" charset="0"/>
              </a:rPr>
              <a:t>How many?</a:t>
            </a:r>
          </a:p>
          <a:p>
            <a:pPr>
              <a:buNone/>
            </a:pPr>
            <a:r>
              <a:rPr lang="en-US" sz="3900" dirty="0" smtClean="0">
                <a:latin typeface="Akbar" pitchFamily="2" charset="0"/>
              </a:rPr>
              <a:t>                                      </a:t>
            </a:r>
            <a:r>
              <a:rPr lang="en-US" sz="3600" dirty="0" smtClean="0">
                <a:latin typeface="Akbar" pitchFamily="2" charset="0"/>
              </a:rPr>
              <a:t>How much?</a:t>
            </a:r>
            <a:r>
              <a:rPr lang="en-US" sz="3900" dirty="0" smtClean="0">
                <a:latin typeface="Akbar" pitchFamily="2" charset="0"/>
              </a:rPr>
              <a:t>                                         </a:t>
            </a:r>
          </a:p>
          <a:p>
            <a:r>
              <a:rPr lang="en-US" sz="4000" dirty="0" smtClean="0">
                <a:latin typeface="Akbar" pitchFamily="2" charset="0"/>
              </a:rPr>
              <a:t>4. What do you eat? </a:t>
            </a:r>
            <a:endParaRPr lang="ru-RU" sz="4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2214570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67604" cy="537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Сделай вопрос!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7358114" cy="571504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kbar" pitchFamily="2" charset="0"/>
              </a:rPr>
              <a:t>1. They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have</a:t>
            </a:r>
            <a:r>
              <a:rPr lang="en-US" dirty="0" smtClean="0">
                <a:latin typeface="Akbar" pitchFamily="2" charset="0"/>
              </a:rPr>
              <a:t> an English </a:t>
            </a:r>
            <a:r>
              <a:rPr lang="en-US" i="1" dirty="0" smtClean="0">
                <a:latin typeface="Akbar" pitchFamily="2" charset="0"/>
              </a:rPr>
              <a:t>book</a:t>
            </a:r>
            <a:r>
              <a:rPr lang="en-US" dirty="0" smtClean="0">
                <a:latin typeface="Akbar" pitchFamily="2" charset="0"/>
              </a:rPr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>
                <a:latin typeface="Akbar" pitchFamily="2" charset="0"/>
              </a:rPr>
              <a:t>- </a:t>
            </a:r>
            <a:r>
              <a:rPr lang="en-US" i="1" u="sng" dirty="0" smtClean="0">
                <a:solidFill>
                  <a:schemeClr val="accent4"/>
                </a:solidFill>
                <a:latin typeface="Akbar" pitchFamily="2" charset="0"/>
              </a:rPr>
              <a:t>What</a:t>
            </a:r>
            <a:r>
              <a:rPr lang="en-US" dirty="0" smtClean="0">
                <a:latin typeface="Akbar" pitchFamily="2" charset="0"/>
              </a:rPr>
              <a:t> do they have?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or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>
                <a:latin typeface="Akbar" pitchFamily="2" charset="0"/>
              </a:rPr>
              <a:t>-</a:t>
            </a:r>
            <a:r>
              <a:rPr lang="ru-RU" dirty="0" smtClean="0"/>
              <a:t> </a:t>
            </a:r>
            <a:r>
              <a:rPr lang="en-US" i="1" u="sng" dirty="0" smtClean="0">
                <a:solidFill>
                  <a:schemeClr val="accent4"/>
                </a:solidFill>
                <a:latin typeface="Akbar" pitchFamily="2" charset="0"/>
              </a:rPr>
              <a:t>What</a:t>
            </a:r>
            <a:r>
              <a:rPr lang="en-US" dirty="0" smtClean="0">
                <a:latin typeface="Akbar" pitchFamily="2" charset="0"/>
              </a:rPr>
              <a:t> have they?</a:t>
            </a:r>
          </a:p>
          <a:p>
            <a:endParaRPr lang="en-US" dirty="0" smtClean="0">
              <a:latin typeface="Akbar" pitchFamily="2" charset="0"/>
            </a:endParaRPr>
          </a:p>
          <a:p>
            <a:r>
              <a:rPr lang="en-US" dirty="0" smtClean="0">
                <a:latin typeface="Akbar" pitchFamily="2" charset="0"/>
              </a:rPr>
              <a:t>2. He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has</a:t>
            </a:r>
            <a:r>
              <a:rPr lang="en-US" dirty="0" smtClean="0">
                <a:latin typeface="Akbar" pitchFamily="2" charset="0"/>
              </a:rPr>
              <a:t> a red  USSR scarf.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>
                <a:latin typeface="Akbar" pitchFamily="2" charset="0"/>
              </a:rPr>
              <a:t>- </a:t>
            </a:r>
            <a:r>
              <a:rPr lang="en-US" i="1" u="sng" dirty="0" smtClean="0">
                <a:solidFill>
                  <a:schemeClr val="accent4"/>
                </a:solidFill>
                <a:latin typeface="Akbar" pitchFamily="2" charset="0"/>
              </a:rPr>
              <a:t>Who</a:t>
            </a:r>
            <a:r>
              <a:rPr lang="en-US" dirty="0" smtClean="0">
                <a:latin typeface="Akbar" pitchFamily="2" charset="0"/>
              </a:rPr>
              <a:t> has a red USSR scarf?</a:t>
            </a:r>
          </a:p>
          <a:p>
            <a:endParaRPr lang="en-US" dirty="0" smtClean="0">
              <a:latin typeface="Akbar" pitchFamily="2" charset="0"/>
            </a:endParaRPr>
          </a:p>
          <a:p>
            <a:r>
              <a:rPr lang="en-US" dirty="0" smtClean="0">
                <a:latin typeface="Akbar" pitchFamily="2" charset="0"/>
              </a:rPr>
              <a:t>3. The child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has</a:t>
            </a:r>
            <a:r>
              <a:rPr lang="en-US" dirty="0" smtClean="0">
                <a:latin typeface="Akbar" pitchFamily="2" charset="0"/>
              </a:rPr>
              <a:t> many toys.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>
                <a:latin typeface="Akbar" pitchFamily="2" charset="0"/>
              </a:rPr>
              <a:t>- </a:t>
            </a:r>
            <a:r>
              <a:rPr lang="en-US" i="1" u="sng" dirty="0" smtClean="0">
                <a:solidFill>
                  <a:schemeClr val="accent4"/>
                </a:solidFill>
                <a:latin typeface="Akbar" pitchFamily="2" charset="0"/>
              </a:rPr>
              <a:t>How</a:t>
            </a:r>
            <a:r>
              <a:rPr lang="en-US" dirty="0" smtClean="0">
                <a:latin typeface="Akbar" pitchFamily="2" charset="0"/>
              </a:rPr>
              <a:t> many toys has the child?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</a:t>
            </a:r>
            <a:r>
              <a:rPr lang="en-US" dirty="0" smtClean="0">
                <a:latin typeface="Akbar" pitchFamily="2" charset="0"/>
              </a:rPr>
              <a:t>or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 - </a:t>
            </a:r>
            <a:r>
              <a:rPr lang="en-US" i="1" u="sng" dirty="0" smtClean="0">
                <a:solidFill>
                  <a:schemeClr val="accent4"/>
                </a:solidFill>
                <a:latin typeface="Akbar" pitchFamily="2" charset="0"/>
              </a:rPr>
              <a:t>How</a:t>
            </a:r>
            <a:r>
              <a:rPr lang="en-US" dirty="0" smtClean="0">
                <a:latin typeface="Akbar" pitchFamily="2" charset="0"/>
              </a:rPr>
              <a:t> many toys has the child?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 descr="ED00010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857232"/>
            <a:ext cx="1143008" cy="12787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BD19563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4643446"/>
            <a:ext cx="1162050" cy="1733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Рисунок 23" descr="1727_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86446" y="2571744"/>
            <a:ext cx="1221091" cy="15001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543824" cy="1322962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Сделай отрицательное предложение  				и</a:t>
            </a:r>
            <a:br>
              <a:rPr lang="ru-RU" sz="2800" dirty="0" smtClean="0"/>
            </a:br>
            <a:r>
              <a:rPr lang="ru-RU" sz="2800" dirty="0" smtClean="0"/>
              <a:t>      </a:t>
            </a:r>
            <a:r>
              <a:rPr lang="en-US" sz="2800" dirty="0" smtClean="0"/>
              <a:t>		  </a:t>
            </a:r>
            <a:r>
              <a:rPr lang="ru-RU" sz="2800" dirty="0" smtClean="0"/>
              <a:t>вопросительное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latin typeface="Akbar" pitchFamily="2" charset="0"/>
            </a:endParaRPr>
          </a:p>
          <a:p>
            <a:pPr>
              <a:buNone/>
            </a:pPr>
            <a:r>
              <a:rPr lang="en-US" b="1" dirty="0" smtClean="0">
                <a:latin typeface="Akbar" pitchFamily="2" charset="0"/>
              </a:rPr>
              <a:t> 	</a:t>
            </a:r>
            <a:r>
              <a:rPr lang="ru-RU" b="1" dirty="0" smtClean="0"/>
              <a:t>1</a:t>
            </a:r>
            <a:r>
              <a:rPr lang="en-US" b="1" dirty="0" smtClean="0">
                <a:latin typeface="Akbar" pitchFamily="2" charset="0"/>
              </a:rPr>
              <a:t>. This </a:t>
            </a:r>
            <a:r>
              <a:rPr lang="en-US" b="1" dirty="0" smtClean="0">
                <a:solidFill>
                  <a:schemeClr val="accent4"/>
                </a:solidFill>
                <a:latin typeface="Akbar" pitchFamily="2" charset="0"/>
              </a:rPr>
              <a:t>is</a:t>
            </a:r>
            <a:r>
              <a:rPr lang="en-US" b="1" dirty="0" smtClean="0">
                <a:latin typeface="Akbar" pitchFamily="2" charset="0"/>
              </a:rPr>
              <a:t> a cat</a:t>
            </a:r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 	- This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isn’t</a:t>
            </a:r>
            <a:r>
              <a:rPr lang="en-US" dirty="0" smtClean="0">
                <a:latin typeface="Akbar" pitchFamily="2" charset="0"/>
              </a:rPr>
              <a:t> a cat.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>
                <a:latin typeface="Akbar" pitchFamily="2" charset="0"/>
              </a:rPr>
              <a:t>	</a:t>
            </a:r>
            <a:r>
              <a:rPr lang="ru-RU" dirty="0" smtClean="0"/>
              <a:t>-</a:t>
            </a:r>
            <a:r>
              <a:rPr lang="en-US" dirty="0" smtClean="0">
                <a:latin typeface="Akbar" pitchFamily="2" charset="0"/>
              </a:rPr>
              <a:t>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Is</a:t>
            </a:r>
            <a:r>
              <a:rPr lang="en-US" dirty="0" smtClean="0">
                <a:latin typeface="Akbar" pitchFamily="2" charset="0"/>
              </a:rPr>
              <a:t> this a cat?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>
                <a:latin typeface="Akbar" pitchFamily="2" charset="0"/>
              </a:rPr>
              <a:t>	</a:t>
            </a:r>
            <a:r>
              <a:rPr lang="ru-RU" b="1" dirty="0" smtClean="0"/>
              <a:t>2</a:t>
            </a:r>
            <a:r>
              <a:rPr lang="en-US" b="1" dirty="0" smtClean="0">
                <a:latin typeface="Akbar" pitchFamily="2" charset="0"/>
              </a:rPr>
              <a:t>. They </a:t>
            </a:r>
            <a:r>
              <a:rPr lang="en-US" b="1" dirty="0" smtClean="0">
                <a:solidFill>
                  <a:schemeClr val="accent4"/>
                </a:solidFill>
                <a:latin typeface="Akbar" pitchFamily="2" charset="0"/>
              </a:rPr>
              <a:t>are</a:t>
            </a:r>
            <a:r>
              <a:rPr lang="en-US" b="1" dirty="0" smtClean="0">
                <a:latin typeface="Akbar" pitchFamily="2" charset="0"/>
              </a:rPr>
              <a:t> drivers.</a:t>
            </a:r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 	- They aren’t drivers.</a:t>
            </a:r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 	-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Are</a:t>
            </a:r>
            <a:r>
              <a:rPr lang="en-US" dirty="0" smtClean="0">
                <a:latin typeface="Akbar" pitchFamily="2" charset="0"/>
              </a:rPr>
              <a:t> they drivers?</a:t>
            </a:r>
          </a:p>
          <a:p>
            <a:pPr>
              <a:buNone/>
            </a:pPr>
            <a:endParaRPr lang="en-US" dirty="0" smtClean="0">
              <a:latin typeface="Akbar" pitchFamily="2" charset="0"/>
            </a:endParaRPr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	 </a:t>
            </a:r>
            <a:r>
              <a:rPr lang="en-US" b="1" dirty="0" smtClean="0">
                <a:latin typeface="Akbar" pitchFamily="2" charset="0"/>
              </a:rPr>
              <a:t>3. I am at home.</a:t>
            </a:r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 	- I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am not</a:t>
            </a:r>
            <a:r>
              <a:rPr lang="en-US" dirty="0" smtClean="0">
                <a:solidFill>
                  <a:schemeClr val="tx2"/>
                </a:solidFill>
                <a:latin typeface="Akbar" pitchFamily="2" charset="0"/>
              </a:rPr>
              <a:t> </a:t>
            </a:r>
            <a:r>
              <a:rPr lang="en-US" dirty="0" smtClean="0">
                <a:latin typeface="Akbar" pitchFamily="2" charset="0"/>
              </a:rPr>
              <a:t>at home.</a:t>
            </a:r>
          </a:p>
          <a:p>
            <a:pPr>
              <a:buNone/>
            </a:pPr>
            <a:r>
              <a:rPr lang="en-US" dirty="0" smtClean="0">
                <a:latin typeface="Akbar" pitchFamily="2" charset="0"/>
              </a:rPr>
              <a:t> 	- </a:t>
            </a:r>
            <a:r>
              <a:rPr lang="en-US" b="1" i="1" u="sng" dirty="0" smtClean="0">
                <a:solidFill>
                  <a:schemeClr val="tx2"/>
                </a:solidFill>
                <a:latin typeface="Akbar" pitchFamily="2" charset="0"/>
              </a:rPr>
              <a:t>Are</a:t>
            </a:r>
            <a:r>
              <a:rPr lang="en-US" dirty="0" smtClean="0">
                <a:latin typeface="Akbar" pitchFamily="2" charset="0"/>
              </a:rPr>
              <a:t> you at home?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7" name="Рисунок 6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286124"/>
            <a:ext cx="1809762" cy="13573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36172792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3857628"/>
            <a:ext cx="1526453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" name="Рисунок 8" descr="index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857364"/>
            <a:ext cx="2071702" cy="12025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Рисунок 9" descr="images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48" y="4857760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537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Поставь все типы вопросов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7739034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i="1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3600" b="1" i="1" dirty="0" smtClean="0">
                <a:latin typeface="Akbar" pitchFamily="2" charset="0"/>
              </a:rPr>
              <a:t> gets up at 8 o’clock.</a:t>
            </a:r>
          </a:p>
          <a:p>
            <a:pPr>
              <a:buNone/>
            </a:pPr>
            <a:r>
              <a:rPr lang="en-US" sz="2800" dirty="0" smtClean="0">
                <a:latin typeface="Akbar" pitchFamily="2" charset="0"/>
              </a:rPr>
              <a:t> </a:t>
            </a:r>
            <a:r>
              <a:rPr lang="en-US" sz="2400" dirty="0" smtClean="0">
                <a:latin typeface="Akbar" pitchFamily="2" charset="0"/>
              </a:rPr>
              <a:t>- </a:t>
            </a:r>
            <a:r>
              <a:rPr lang="en-US" sz="2400" dirty="0" smtClean="0">
                <a:solidFill>
                  <a:schemeClr val="accent1"/>
                </a:solidFill>
                <a:latin typeface="Akbar" pitchFamily="2" charset="0"/>
              </a:rPr>
              <a:t>Does</a:t>
            </a:r>
            <a:r>
              <a:rPr lang="en-US" sz="2400" dirty="0" smtClean="0">
                <a:latin typeface="Akbar" pitchFamily="2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 get up at 8 o’clock?</a:t>
            </a:r>
          </a:p>
          <a:p>
            <a:pPr>
              <a:buNone/>
            </a:pPr>
            <a:endParaRPr lang="en-US" sz="24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Akbar" pitchFamily="2" charset="0"/>
              </a:rPr>
              <a:t> - </a:t>
            </a:r>
            <a:r>
              <a:rPr lang="en-US" sz="2400" dirty="0" smtClean="0">
                <a:solidFill>
                  <a:schemeClr val="accent1"/>
                </a:solidFill>
                <a:latin typeface="Akbar" pitchFamily="2" charset="0"/>
              </a:rPr>
              <a:t>Does</a:t>
            </a:r>
            <a:r>
              <a:rPr lang="en-US" sz="2400" dirty="0" smtClean="0">
                <a:latin typeface="Akbar" pitchFamily="2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 get up at 8 o’clock or at 11 o’clock?</a:t>
            </a:r>
          </a:p>
          <a:p>
            <a:pPr>
              <a:buNone/>
            </a:pPr>
            <a:endParaRPr lang="en-US" sz="24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Akbar" pitchFamily="2" charset="0"/>
              </a:rPr>
              <a:t> - </a:t>
            </a:r>
            <a:r>
              <a:rPr lang="en-US" sz="2400" dirty="0" smtClean="0">
                <a:solidFill>
                  <a:schemeClr val="tx2"/>
                </a:solidFill>
                <a:latin typeface="Akbar" pitchFamily="2" charset="0"/>
              </a:rPr>
              <a:t>Who</a:t>
            </a:r>
            <a:r>
              <a:rPr lang="en-US" sz="2400" dirty="0" smtClean="0">
                <a:latin typeface="Akbar" pitchFamily="2" charset="0"/>
              </a:rPr>
              <a:t> gets up at 8 o’clock?</a:t>
            </a:r>
          </a:p>
          <a:p>
            <a:pPr>
              <a:buNone/>
            </a:pPr>
            <a:endParaRPr lang="en-US" sz="24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Akbar" pitchFamily="2" charset="0"/>
              </a:rPr>
              <a:t> - </a:t>
            </a:r>
            <a:r>
              <a:rPr lang="en-US" sz="2400" dirty="0" smtClean="0">
                <a:solidFill>
                  <a:schemeClr val="tx2"/>
                </a:solidFill>
                <a:latin typeface="Akbar" pitchFamily="2" charset="0"/>
              </a:rPr>
              <a:t>When</a:t>
            </a:r>
            <a:r>
              <a:rPr lang="en-US" sz="2400" dirty="0" smtClean="0">
                <a:latin typeface="Akbar" pitchFamily="2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Akbar" pitchFamily="2" charset="0"/>
              </a:rPr>
              <a:t>does</a:t>
            </a:r>
            <a:r>
              <a:rPr lang="en-US" sz="2400" dirty="0" smtClean="0">
                <a:latin typeface="Akbar" pitchFamily="2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 get up?</a:t>
            </a:r>
          </a:p>
          <a:p>
            <a:pPr>
              <a:buNone/>
            </a:pPr>
            <a:endParaRPr lang="en-US" sz="24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Akbar" pitchFamily="2" charset="0"/>
              </a:rPr>
              <a:t> -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 gets up at 8 o’clock, </a:t>
            </a:r>
            <a:r>
              <a:rPr lang="en-US" sz="2400" dirty="0" smtClean="0">
                <a:solidFill>
                  <a:schemeClr val="accent1"/>
                </a:solidFill>
                <a:latin typeface="Akbar" pitchFamily="2" charset="0"/>
              </a:rPr>
              <a:t>doesn’t</a:t>
            </a:r>
            <a:r>
              <a:rPr lang="en-US" sz="2400" dirty="0" smtClean="0">
                <a:latin typeface="Akbar" pitchFamily="2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?</a:t>
            </a:r>
          </a:p>
          <a:p>
            <a:pPr>
              <a:buNone/>
            </a:pPr>
            <a:endParaRPr lang="en-US" sz="24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Akbar" pitchFamily="2" charset="0"/>
              </a:rPr>
              <a:t> -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 doesn’t get up at 8 o’clock, </a:t>
            </a:r>
            <a:r>
              <a:rPr lang="en-US" sz="2400" dirty="0" smtClean="0">
                <a:solidFill>
                  <a:schemeClr val="accent1"/>
                </a:solidFill>
                <a:latin typeface="Akbar" pitchFamily="2" charset="0"/>
              </a:rPr>
              <a:t>does</a:t>
            </a:r>
            <a:r>
              <a:rPr lang="en-US" sz="2400" dirty="0" smtClean="0">
                <a:latin typeface="Akbar" pitchFamily="2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Akbar" pitchFamily="2" charset="0"/>
              </a:rPr>
              <a:t>she</a:t>
            </a:r>
            <a:r>
              <a:rPr lang="en-US" sz="2400" dirty="0" smtClean="0">
                <a:latin typeface="Akbar" pitchFamily="2" charset="0"/>
              </a:rPr>
              <a:t>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Present Simple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настоящее простое время)</a:t>
            </a:r>
            <a:endParaRPr lang="ru-RU" dirty="0"/>
          </a:p>
        </p:txBody>
      </p:sp>
      <p:pic>
        <p:nvPicPr>
          <p:cNvPr id="4" name="Содержимое 3" descr="ED00010_.WM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2786050" cy="2571744"/>
          </a:xfrm>
        </p:spPr>
      </p:pic>
      <p:sp>
        <p:nvSpPr>
          <p:cNvPr id="6" name="TextBox 5"/>
          <p:cNvSpPr txBox="1"/>
          <p:nvPr/>
        </p:nvSpPr>
        <p:spPr>
          <a:xfrm>
            <a:off x="357158" y="5572140"/>
            <a:ext cx="7000924" cy="5539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000" b="1" dirty="0" smtClean="0">
                <a:effectLst>
                  <a:outerShdw sx="1000" sy="1000" algn="ctr" rotWithShape="0">
                    <a:srgbClr val="000000">
                      <a:alpha val="43137"/>
                    </a:srgbClr>
                  </a:outerShdw>
                </a:effectLst>
              </a:rPr>
              <a:t>Повествовательное</a:t>
            </a:r>
            <a:r>
              <a:rPr lang="en-US" sz="3000" b="1" dirty="0" smtClean="0">
                <a:effectLst>
                  <a:outerShdw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b="1" dirty="0" smtClean="0"/>
              <a:t>предложение</a:t>
            </a:r>
            <a:endParaRPr lang="ru-RU" sz="3000" b="1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7072330" y="2142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571472" y="38576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7215206" y="59436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000628" y="17144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3643306" y="450057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2928926" y="14285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537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Поставь все типы вопросов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7739034" cy="54292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51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5100" dirty="0" smtClean="0">
                <a:latin typeface="Akbar" pitchFamily="2" charset="0"/>
              </a:rPr>
              <a:t> play volley-ball every Sunday</a:t>
            </a:r>
          </a:p>
          <a:p>
            <a:pPr>
              <a:buNone/>
            </a:pP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4000" dirty="0" smtClean="0">
                <a:latin typeface="Akbar" pitchFamily="2" charset="0"/>
              </a:rPr>
              <a:t>- </a:t>
            </a:r>
            <a:r>
              <a:rPr lang="en-US" sz="4000" dirty="0" smtClean="0">
                <a:solidFill>
                  <a:schemeClr val="accent1"/>
                </a:solidFill>
                <a:latin typeface="Akbar" pitchFamily="2" charset="0"/>
              </a:rPr>
              <a:t>Do</a:t>
            </a:r>
            <a:r>
              <a:rPr lang="en-US" sz="4000" dirty="0" smtClean="0">
                <a:latin typeface="Akbar" pitchFamily="2" charset="0"/>
              </a:rPr>
              <a:t>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 play volley-ball?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- </a:t>
            </a:r>
            <a:r>
              <a:rPr lang="en-US" sz="4000" dirty="0" smtClean="0">
                <a:solidFill>
                  <a:schemeClr val="accent1"/>
                </a:solidFill>
                <a:latin typeface="Akbar" pitchFamily="2" charset="0"/>
              </a:rPr>
              <a:t>Do</a:t>
            </a:r>
            <a:r>
              <a:rPr lang="en-US" sz="4000" dirty="0" smtClean="0">
                <a:latin typeface="Akbar" pitchFamily="2" charset="0"/>
              </a:rPr>
              <a:t>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 play volley-ball or basketball?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- Who play</a:t>
            </a:r>
            <a:r>
              <a:rPr lang="en-US" sz="4000" b="1" i="1" u="sng" dirty="0" smtClean="0">
                <a:solidFill>
                  <a:schemeClr val="tx2"/>
                </a:solidFill>
                <a:latin typeface="Akbar" pitchFamily="2" charset="0"/>
              </a:rPr>
              <a:t>s</a:t>
            </a:r>
            <a:r>
              <a:rPr lang="en-US" sz="4000" dirty="0" smtClean="0">
                <a:latin typeface="Akbar" pitchFamily="2" charset="0"/>
              </a:rPr>
              <a:t> volley-ball?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- When </a:t>
            </a:r>
            <a:r>
              <a:rPr lang="en-US" sz="4000" dirty="0" smtClean="0">
                <a:solidFill>
                  <a:schemeClr val="accent1"/>
                </a:solidFill>
                <a:latin typeface="Akbar" pitchFamily="2" charset="0"/>
              </a:rPr>
              <a:t>do</a:t>
            </a:r>
            <a:r>
              <a:rPr lang="en-US" sz="4000" dirty="0" smtClean="0">
                <a:latin typeface="Akbar" pitchFamily="2" charset="0"/>
              </a:rPr>
              <a:t>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 play volley-ball?</a:t>
            </a:r>
          </a:p>
          <a:p>
            <a:pPr>
              <a:buNone/>
            </a:pPr>
            <a:endParaRPr lang="en-US" sz="40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-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 play volley-ball every Sunday, </a:t>
            </a:r>
            <a:r>
              <a:rPr lang="en-US" sz="4000" dirty="0" smtClean="0">
                <a:solidFill>
                  <a:schemeClr val="accent1"/>
                </a:solidFill>
                <a:latin typeface="Akbar" pitchFamily="2" charset="0"/>
              </a:rPr>
              <a:t>do</a:t>
            </a:r>
            <a:r>
              <a:rPr lang="en-US" sz="4000" dirty="0" smtClean="0">
                <a:latin typeface="Akbar" pitchFamily="2" charset="0"/>
              </a:rPr>
              <a:t>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?</a:t>
            </a:r>
          </a:p>
          <a:p>
            <a:pPr>
              <a:buNone/>
            </a:pPr>
            <a:endParaRPr lang="en-US" sz="4000" dirty="0" smtClean="0">
              <a:latin typeface="Akbar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Akbar" pitchFamily="2" charset="0"/>
              </a:rPr>
              <a:t> -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 </a:t>
            </a:r>
            <a:r>
              <a:rPr lang="en-US" sz="4000" dirty="0" smtClean="0">
                <a:solidFill>
                  <a:schemeClr val="accent1"/>
                </a:solidFill>
                <a:latin typeface="Akbar" pitchFamily="2" charset="0"/>
              </a:rPr>
              <a:t>don’t</a:t>
            </a:r>
            <a:r>
              <a:rPr lang="en-US" sz="4000" dirty="0" smtClean="0">
                <a:latin typeface="Akbar" pitchFamily="2" charset="0"/>
              </a:rPr>
              <a:t> play volley-ball every Sunday, </a:t>
            </a:r>
            <a:r>
              <a:rPr lang="en-US" sz="4000" dirty="0" smtClean="0">
                <a:solidFill>
                  <a:schemeClr val="accent1"/>
                </a:solidFill>
                <a:latin typeface="Akbar" pitchFamily="2" charset="0"/>
              </a:rPr>
              <a:t>do</a:t>
            </a:r>
            <a:r>
              <a:rPr lang="en-US" sz="4000" dirty="0" smtClean="0">
                <a:latin typeface="Akbar" pitchFamily="2" charset="0"/>
              </a:rPr>
              <a:t> </a:t>
            </a:r>
            <a:r>
              <a:rPr lang="en-US" sz="4000" dirty="0" smtClean="0">
                <a:solidFill>
                  <a:schemeClr val="accent6"/>
                </a:solidFill>
                <a:latin typeface="Akbar" pitchFamily="2" charset="0"/>
              </a:rPr>
              <a:t>they</a:t>
            </a:r>
            <a:r>
              <a:rPr lang="en-US" sz="4000" dirty="0" smtClean="0">
                <a:latin typeface="Akbar" pitchFamily="2" charset="0"/>
              </a:rPr>
              <a:t>?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7239000" cy="8194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5400" dirty="0" smtClean="0">
                <a:solidFill>
                  <a:schemeClr val="accent4"/>
                </a:solidFill>
                <a:latin typeface="Algerian" pitchFamily="82" charset="0"/>
              </a:rPr>
              <a:t>                </a:t>
            </a:r>
            <a:r>
              <a:rPr lang="en-US" sz="5400" b="1" dirty="0" smtClean="0">
                <a:solidFill>
                  <a:srgbClr val="FF0000"/>
                </a:solidFill>
                <a:latin typeface="Algerian" pitchFamily="82" charset="0"/>
              </a:rPr>
              <a:t>To Be</a:t>
            </a:r>
          </a:p>
          <a:p>
            <a:endParaRPr lang="ru-RU" sz="40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285860"/>
            <a:ext cx="6715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kbar" pitchFamily="2" charset="0"/>
              </a:rPr>
              <a:t>I </a:t>
            </a:r>
            <a:r>
              <a:rPr lang="en-US" sz="5400" b="1" i="1" u="sng" dirty="0" smtClean="0">
                <a:solidFill>
                  <a:schemeClr val="accent5"/>
                </a:solidFill>
                <a:latin typeface="Akbar" pitchFamily="2" charset="0"/>
              </a:rPr>
              <a:t>am</a:t>
            </a:r>
            <a:r>
              <a:rPr lang="en-US" sz="5400" dirty="0" smtClean="0">
                <a:latin typeface="Akbar" pitchFamily="2" charset="0"/>
              </a:rPr>
              <a:t> </a:t>
            </a:r>
            <a:r>
              <a:rPr lang="en-US" sz="54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5400" dirty="0" smtClean="0">
                <a:latin typeface="Akbar" pitchFamily="2" charset="0"/>
              </a:rPr>
              <a:t> pupil</a:t>
            </a:r>
            <a:endParaRPr lang="ru-RU" sz="5400" dirty="0"/>
          </a:p>
        </p:txBody>
      </p:sp>
      <p:pic>
        <p:nvPicPr>
          <p:cNvPr id="6" name="Рисунок 5" descr="AG00011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857496"/>
            <a:ext cx="1857388" cy="29178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2357430"/>
            <a:ext cx="57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kbar" pitchFamily="2" charset="0"/>
              </a:rPr>
              <a:t>He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2928934"/>
            <a:ext cx="654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kbar" pitchFamily="2" charset="0"/>
              </a:rPr>
              <a:t>She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3500438"/>
            <a:ext cx="391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kbar" pitchFamily="2" charset="0"/>
              </a:rPr>
              <a:t>It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28794" y="2928934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kbar" pitchFamily="2" charset="0"/>
              </a:rPr>
              <a:t> 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is</a:t>
            </a:r>
            <a:r>
              <a:rPr lang="en-US" sz="3600" b="1" dirty="0" smtClean="0">
                <a:latin typeface="Akbar" pitchFamily="2" charset="0"/>
              </a:rPr>
              <a:t> </a:t>
            </a:r>
            <a:r>
              <a:rPr lang="en-US" sz="3600" b="1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b="1" dirty="0" smtClean="0">
                <a:latin typeface="Akbar" pitchFamily="2" charset="0"/>
              </a:rPr>
              <a:t> pupil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2844" y="4429132"/>
            <a:ext cx="8499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en-US" sz="3600" b="1" dirty="0" smtClean="0">
                <a:latin typeface="Akbar" pitchFamily="2" charset="0"/>
              </a:rPr>
              <a:t>You</a:t>
            </a:r>
          </a:p>
          <a:p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b="1" dirty="0" smtClean="0">
                <a:latin typeface="Akbar" pitchFamily="2" charset="0"/>
              </a:rPr>
              <a:t>We</a:t>
            </a:r>
          </a:p>
          <a:p>
            <a:r>
              <a:rPr lang="en-US" sz="3600" b="1" dirty="0" smtClean="0">
                <a:latin typeface="Akbar" pitchFamily="2" charset="0"/>
              </a:rPr>
              <a:t>They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857356" y="5000636"/>
            <a:ext cx="1476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>
                <a:solidFill>
                  <a:schemeClr val="tx2"/>
                </a:solidFill>
                <a:latin typeface="Akbar" pitchFamily="2" charset="0"/>
              </a:rPr>
              <a:t>a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re</a:t>
            </a:r>
            <a:r>
              <a:rPr lang="en-US" sz="3600" b="1" dirty="0" smtClean="0">
                <a:latin typeface="Akbar" pitchFamily="2" charset="0"/>
              </a:rPr>
              <a:t> pupil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s</a:t>
            </a:r>
            <a:endParaRPr lang="ru-RU" sz="3600" b="1" i="1" u="sng" dirty="0">
              <a:solidFill>
                <a:schemeClr val="tx2"/>
              </a:solidFill>
            </a:endParaRP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1000100" y="2357430"/>
            <a:ext cx="512638" cy="1771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1000100" y="4500570"/>
            <a:ext cx="512638" cy="1714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N00853_.WM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884" y="2071678"/>
            <a:ext cx="3103927" cy="2714644"/>
          </a:xfrm>
        </p:spPr>
      </p:pic>
      <p:sp>
        <p:nvSpPr>
          <p:cNvPr id="5" name="TextBox 4"/>
          <p:cNvSpPr txBox="1"/>
          <p:nvPr/>
        </p:nvSpPr>
        <p:spPr>
          <a:xfrm>
            <a:off x="214282" y="428604"/>
            <a:ext cx="11239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I</a:t>
            </a:r>
          </a:p>
          <a:p>
            <a:r>
              <a:rPr lang="en-US" sz="3600" dirty="0" smtClean="0">
                <a:latin typeface="Akbar" pitchFamily="2" charset="0"/>
              </a:rPr>
              <a:t>You</a:t>
            </a:r>
          </a:p>
          <a:p>
            <a:r>
              <a:rPr lang="en-US" sz="3600" dirty="0" smtClean="0">
                <a:latin typeface="Akbar" pitchFamily="2" charset="0"/>
              </a:rPr>
              <a:t>We</a:t>
            </a:r>
          </a:p>
          <a:p>
            <a:r>
              <a:rPr lang="en-US" sz="3600" dirty="0" smtClean="0">
                <a:latin typeface="Akbar" pitchFamily="2" charset="0"/>
              </a:rPr>
              <a:t>They</a:t>
            </a:r>
            <a:endParaRPr lang="ru-RU" sz="3600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1000100" y="428604"/>
            <a:ext cx="798390" cy="2343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786050" y="1285860"/>
            <a:ext cx="3629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>
                <a:solidFill>
                  <a:schemeClr val="tx2"/>
                </a:solidFill>
                <a:latin typeface="Akbar" pitchFamily="2" charset="0"/>
              </a:rPr>
              <a:t>h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ave</a:t>
            </a:r>
            <a:r>
              <a:rPr lang="en-US" sz="3600" dirty="0" smtClean="0">
                <a:solidFill>
                  <a:schemeClr val="tx2"/>
                </a:solidFill>
                <a:latin typeface="Akbar" pitchFamily="2" charset="0"/>
              </a:rPr>
              <a:t> </a:t>
            </a:r>
            <a:r>
              <a:rPr lang="en-US" sz="3600" dirty="0" smtClean="0">
                <a:latin typeface="Akbar" pitchFamily="2" charset="0"/>
              </a:rPr>
              <a:t>(got)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dog</a:t>
            </a:r>
            <a:endParaRPr lang="ru-RU" sz="3600" b="1" i="1" u="sng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071942"/>
            <a:ext cx="9108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He</a:t>
            </a:r>
          </a:p>
          <a:p>
            <a:r>
              <a:rPr lang="en-US" sz="3600" dirty="0" smtClean="0">
                <a:latin typeface="Akbar" pitchFamily="2" charset="0"/>
              </a:rPr>
              <a:t>She</a:t>
            </a:r>
          </a:p>
          <a:p>
            <a:r>
              <a:rPr lang="en-US" sz="3600" dirty="0" smtClean="0">
                <a:latin typeface="Akbar" pitchFamily="2" charset="0"/>
              </a:rPr>
              <a:t>It</a:t>
            </a:r>
            <a:endParaRPr lang="ru-RU" sz="3600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928662" y="4071942"/>
            <a:ext cx="584076" cy="17002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357422" y="4786322"/>
            <a:ext cx="3348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>
                <a:solidFill>
                  <a:schemeClr val="tx2"/>
                </a:solidFill>
                <a:latin typeface="Akbar" pitchFamily="2" charset="0"/>
              </a:rPr>
              <a:t>h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as</a:t>
            </a:r>
            <a:r>
              <a:rPr lang="en-US" sz="3600" dirty="0" smtClean="0">
                <a:latin typeface="Akbar" pitchFamily="2" charset="0"/>
              </a:rPr>
              <a:t> (got)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dog</a:t>
            </a:r>
            <a:endParaRPr lang="ru-RU" sz="3600" dirty="0"/>
          </a:p>
        </p:txBody>
      </p:sp>
      <p:sp>
        <p:nvSpPr>
          <p:cNvPr id="12" name="Овальная выноска 11"/>
          <p:cNvSpPr/>
          <p:nvPr/>
        </p:nvSpPr>
        <p:spPr>
          <a:xfrm>
            <a:off x="4000496" y="2214554"/>
            <a:ext cx="2000264" cy="1357322"/>
          </a:xfrm>
          <a:prstGeom prst="wedgeEllipseCallout">
            <a:avLst>
              <a:gd name="adj1" fmla="val 77491"/>
              <a:gd name="adj2" fmla="val 395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Wow!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D00010_.WM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400957">
            <a:off x="5067010" y="4607386"/>
            <a:ext cx="1299234" cy="1453498"/>
          </a:xfrm>
        </p:spPr>
      </p:pic>
      <p:pic>
        <p:nvPicPr>
          <p:cNvPr id="7" name="Рисунок 6" descr="J0195320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14994">
            <a:off x="4696223" y="1260141"/>
            <a:ext cx="1815998" cy="13057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388" y="785794"/>
            <a:ext cx="1143008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</a:rPr>
              <a:t> </a:t>
            </a:r>
            <a:r>
              <a:rPr lang="en-US" sz="3600" b="1" i="1" dirty="0" smtClean="0">
                <a:solidFill>
                  <a:schemeClr val="tx2"/>
                </a:solidFill>
                <a:latin typeface="Akbar" pitchFamily="2" charset="0"/>
              </a:rPr>
              <a:t>do</a:t>
            </a:r>
            <a:endParaRPr lang="ru-RU" sz="3600" b="1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0826" y="4214818"/>
            <a:ext cx="128588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  <a:latin typeface="Akbar" pitchFamily="2" charset="0"/>
              </a:rPr>
              <a:t>does</a:t>
            </a:r>
            <a:endParaRPr lang="ru-RU" sz="3600" b="1" i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857232"/>
            <a:ext cx="11239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I</a:t>
            </a:r>
          </a:p>
          <a:p>
            <a:r>
              <a:rPr lang="en-US" sz="3600" dirty="0" smtClean="0">
                <a:latin typeface="Akbar" pitchFamily="2" charset="0"/>
              </a:rPr>
              <a:t>You</a:t>
            </a:r>
          </a:p>
          <a:p>
            <a:r>
              <a:rPr lang="en-US" sz="3600" dirty="0" smtClean="0">
                <a:latin typeface="Akbar" pitchFamily="2" charset="0"/>
              </a:rPr>
              <a:t>We</a:t>
            </a:r>
          </a:p>
          <a:p>
            <a:r>
              <a:rPr lang="en-US" sz="3600" dirty="0" smtClean="0">
                <a:latin typeface="Akbar" pitchFamily="2" charset="0"/>
              </a:rPr>
              <a:t>They</a:t>
            </a:r>
            <a:endParaRPr lang="ru-RU" sz="3600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1214414" y="857232"/>
            <a:ext cx="512638" cy="2343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857356" y="1857364"/>
            <a:ext cx="262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kbar" pitchFamily="2" charset="0"/>
              </a:rPr>
              <a:t>r</a:t>
            </a:r>
            <a:r>
              <a:rPr lang="en-US" sz="3600" dirty="0" smtClean="0">
                <a:latin typeface="Akbar" pitchFamily="2" charset="0"/>
              </a:rPr>
              <a:t>ead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book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4071942"/>
            <a:ext cx="9108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He</a:t>
            </a:r>
          </a:p>
          <a:p>
            <a:r>
              <a:rPr lang="en-US" sz="3600" dirty="0" smtClean="0">
                <a:latin typeface="Akbar" pitchFamily="2" charset="0"/>
              </a:rPr>
              <a:t>She</a:t>
            </a:r>
          </a:p>
          <a:p>
            <a:r>
              <a:rPr lang="en-US" sz="3600" dirty="0" smtClean="0">
                <a:latin typeface="Akbar" pitchFamily="2" charset="0"/>
              </a:rPr>
              <a:t>It</a:t>
            </a:r>
            <a:endParaRPr lang="ru-RU" sz="3600" dirty="0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1071538" y="3929066"/>
            <a:ext cx="512638" cy="20574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071670" y="4714884"/>
            <a:ext cx="2832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kbar" pitchFamily="2" charset="0"/>
              </a:rPr>
              <a:t>r</a:t>
            </a:r>
            <a:r>
              <a:rPr lang="en-US" sz="3600" dirty="0" smtClean="0">
                <a:latin typeface="Akbar" pitchFamily="2" charset="0"/>
              </a:rPr>
              <a:t>ead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s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book</a:t>
            </a:r>
            <a:endParaRPr lang="ru-RU" sz="3600" dirty="0"/>
          </a:p>
        </p:txBody>
      </p:sp>
      <p:sp>
        <p:nvSpPr>
          <p:cNvPr id="16" name="Солнце 15"/>
          <p:cNvSpPr/>
          <p:nvPr/>
        </p:nvSpPr>
        <p:spPr>
          <a:xfrm>
            <a:off x="2285984" y="357166"/>
            <a:ext cx="1571636" cy="135732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6929454" y="2786058"/>
            <a:ext cx="571504" cy="71438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1714480" y="5786454"/>
            <a:ext cx="928694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7-конечная звезда 20"/>
          <p:cNvSpPr/>
          <p:nvPr/>
        </p:nvSpPr>
        <p:spPr>
          <a:xfrm>
            <a:off x="2071670" y="3143248"/>
            <a:ext cx="571504" cy="64294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4-конечная звезда 21"/>
          <p:cNvSpPr/>
          <p:nvPr/>
        </p:nvSpPr>
        <p:spPr>
          <a:xfrm>
            <a:off x="428596" y="428604"/>
            <a:ext cx="500066" cy="4286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5-конечная звезда 22"/>
          <p:cNvSpPr/>
          <p:nvPr/>
        </p:nvSpPr>
        <p:spPr>
          <a:xfrm>
            <a:off x="5072066" y="928670"/>
            <a:ext cx="357190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7-конечная звезда 23"/>
          <p:cNvSpPr/>
          <p:nvPr/>
        </p:nvSpPr>
        <p:spPr>
          <a:xfrm>
            <a:off x="7572396" y="6500834"/>
            <a:ext cx="285752" cy="14287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10-конечная звезда 24"/>
          <p:cNvSpPr/>
          <p:nvPr/>
        </p:nvSpPr>
        <p:spPr>
          <a:xfrm>
            <a:off x="4214810" y="2928934"/>
            <a:ext cx="214314" cy="28575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но 2 25"/>
          <p:cNvSpPr/>
          <p:nvPr/>
        </p:nvSpPr>
        <p:spPr>
          <a:xfrm>
            <a:off x="5429256" y="3714752"/>
            <a:ext cx="714380" cy="78581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9" grpId="0" build="allAtOnce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7239000" cy="10001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5400" b="1" i="1" dirty="0" smtClean="0">
                <a:solidFill>
                  <a:schemeClr val="tx2"/>
                </a:solidFill>
                <a:latin typeface="Algerian" pitchFamily="82" charset="0"/>
              </a:rPr>
              <a:t>     Present Simple</a:t>
            </a:r>
            <a:endParaRPr lang="ru-RU" sz="5400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5857892"/>
            <a:ext cx="6481261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Отрицательное предложение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 rot="3091466">
            <a:off x="6585881" y="4938463"/>
            <a:ext cx="83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2"/>
                </a:solidFill>
              </a:rPr>
              <a:t>Not</a:t>
            </a:r>
            <a:endParaRPr lang="ru-RU" sz="3200" i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940277">
            <a:off x="4591926" y="2965024"/>
            <a:ext cx="83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F0"/>
                </a:solidFill>
              </a:rPr>
              <a:t>Not</a:t>
            </a:r>
            <a:endParaRPr lang="ru-RU" sz="3200" i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68" y="4214818"/>
            <a:ext cx="11144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ernard MT Condensed" pitchFamily="18" charset="0"/>
              </a:rPr>
              <a:t>Not</a:t>
            </a:r>
            <a:endParaRPr lang="ru-RU" sz="60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409135">
            <a:off x="7011238" y="285747"/>
            <a:ext cx="83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2"/>
                </a:solidFill>
              </a:rPr>
              <a:t>Not</a:t>
            </a:r>
            <a:endParaRPr lang="ru-RU" sz="3200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593748">
            <a:off x="1516650" y="2283368"/>
            <a:ext cx="1085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chemeClr val="tx2"/>
                </a:solidFill>
              </a:rPr>
              <a:t>Not</a:t>
            </a:r>
            <a:endParaRPr lang="ru-RU" sz="4400" i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0068756">
            <a:off x="513652" y="5367091"/>
            <a:ext cx="83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Not</a:t>
            </a:r>
            <a:endParaRPr lang="ru-RU" sz="3200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20068756">
            <a:off x="227899" y="294993"/>
            <a:ext cx="83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2"/>
                </a:solidFill>
              </a:rPr>
              <a:t>Not</a:t>
            </a:r>
            <a:endParaRPr lang="ru-RU" sz="3200" i="1" dirty="0">
              <a:solidFill>
                <a:schemeClr val="tx2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85786" y="3929066"/>
            <a:ext cx="1071570" cy="107157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4357694"/>
            <a:ext cx="1071570" cy="214314"/>
          </a:xfrm>
          <a:prstGeom prst="rect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286512" y="2071678"/>
            <a:ext cx="1071570" cy="107157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2500306"/>
            <a:ext cx="1071570" cy="214314"/>
          </a:xfrm>
          <a:prstGeom prst="rect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0"/>
            <a:ext cx="5595926" cy="962328"/>
          </a:xfrm>
        </p:spPr>
        <p:txBody>
          <a:bodyPr>
            <a:normAutofit/>
          </a:bodyPr>
          <a:lstStyle/>
          <a:p>
            <a:pPr lvl="8"/>
            <a:r>
              <a:rPr lang="en-US" sz="4200" b="1" dirty="0" smtClean="0">
                <a:solidFill>
                  <a:schemeClr val="accent4"/>
                </a:solidFill>
                <a:latin typeface="Algerian" pitchFamily="82" charset="0"/>
              </a:rPr>
              <a:t>To Be</a:t>
            </a:r>
            <a:endParaRPr lang="ru-RU" sz="4200" dirty="0"/>
          </a:p>
        </p:txBody>
      </p:sp>
      <p:pic>
        <p:nvPicPr>
          <p:cNvPr id="4" name="Рисунок 3" descr="AG00037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285860"/>
            <a:ext cx="3366151" cy="4429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1571612"/>
            <a:ext cx="3550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I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am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not</a:t>
            </a:r>
            <a:r>
              <a:rPr lang="en-US" sz="3600" dirty="0" smtClean="0">
                <a:latin typeface="Akbar" pitchFamily="2" charset="0"/>
              </a:rPr>
              <a:t> a pupil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857496"/>
            <a:ext cx="9108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He</a:t>
            </a:r>
          </a:p>
          <a:p>
            <a:r>
              <a:rPr lang="en-US" sz="3600" dirty="0" smtClean="0">
                <a:latin typeface="Akbar" pitchFamily="2" charset="0"/>
              </a:rPr>
              <a:t>She</a:t>
            </a:r>
          </a:p>
          <a:p>
            <a:r>
              <a:rPr lang="en-US" sz="3600" dirty="0" smtClean="0">
                <a:latin typeface="Akbar" pitchFamily="2" charset="0"/>
              </a:rPr>
              <a:t>It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643042" y="3429000"/>
            <a:ext cx="2920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/>
                </a:solidFill>
                <a:latin typeface="Akbar" pitchFamily="2" charset="0"/>
              </a:rPr>
              <a:t>i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s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not</a:t>
            </a:r>
            <a:r>
              <a:rPr lang="en-US" sz="3600" dirty="0" smtClean="0">
                <a:latin typeface="Akbar" pitchFamily="2" charset="0"/>
              </a:rPr>
              <a:t> a pupil</a:t>
            </a:r>
            <a:endParaRPr lang="ru-RU" sz="3600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1000100" y="2857496"/>
            <a:ext cx="441200" cy="1771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5720" y="4929198"/>
            <a:ext cx="11239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You</a:t>
            </a:r>
          </a:p>
          <a:p>
            <a:r>
              <a:rPr lang="en-US" sz="3600" dirty="0" smtClean="0">
                <a:latin typeface="Akbar" pitchFamily="2" charset="0"/>
              </a:rPr>
              <a:t>We</a:t>
            </a:r>
          </a:p>
          <a:p>
            <a:r>
              <a:rPr lang="en-US" sz="3600" dirty="0" smtClean="0">
                <a:latin typeface="Akbar" pitchFamily="2" charset="0"/>
              </a:rPr>
              <a:t>They</a:t>
            </a:r>
            <a:endParaRPr lang="ru-RU" sz="3600" dirty="0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1285852" y="4929198"/>
            <a:ext cx="369762" cy="1771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143108" y="5572140"/>
            <a:ext cx="3105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re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not</a:t>
            </a:r>
            <a:r>
              <a:rPr lang="en-US" sz="3600" dirty="0" smtClean="0">
                <a:latin typeface="Akbar" pitchFamily="2" charset="0"/>
              </a:rPr>
              <a:t> pupil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s</a:t>
            </a:r>
            <a:endParaRPr lang="ru-RU" sz="3600" b="1" i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G00052_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571480"/>
            <a:ext cx="2384105" cy="2403026"/>
          </a:xfrm>
        </p:spPr>
      </p:pic>
      <p:sp>
        <p:nvSpPr>
          <p:cNvPr id="5" name="TextBox 4"/>
          <p:cNvSpPr txBox="1"/>
          <p:nvPr/>
        </p:nvSpPr>
        <p:spPr>
          <a:xfrm>
            <a:off x="285720" y="714356"/>
            <a:ext cx="11239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I</a:t>
            </a:r>
          </a:p>
          <a:p>
            <a:r>
              <a:rPr lang="en-US" sz="3600" dirty="0" smtClean="0">
                <a:latin typeface="Akbar" pitchFamily="2" charset="0"/>
              </a:rPr>
              <a:t>You</a:t>
            </a:r>
          </a:p>
          <a:p>
            <a:r>
              <a:rPr lang="en-US" sz="3600" dirty="0" smtClean="0">
                <a:latin typeface="Akbar" pitchFamily="2" charset="0"/>
              </a:rPr>
              <a:t>We</a:t>
            </a:r>
          </a:p>
          <a:p>
            <a:r>
              <a:rPr lang="en-US" sz="3600" dirty="0" smtClean="0">
                <a:latin typeface="Akbar" pitchFamily="2" charset="0"/>
              </a:rPr>
              <a:t>They</a:t>
            </a:r>
            <a:endParaRPr lang="ru-RU" sz="3600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1285852" y="714356"/>
            <a:ext cx="512638" cy="24860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71670" y="1571612"/>
            <a:ext cx="3195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/>
                </a:solidFill>
                <a:latin typeface="Akbar" pitchFamily="2" charset="0"/>
              </a:rPr>
              <a:t>h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ave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not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cat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4214818"/>
            <a:ext cx="9108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He</a:t>
            </a:r>
          </a:p>
          <a:p>
            <a:r>
              <a:rPr lang="en-US" sz="3600" dirty="0" smtClean="0">
                <a:latin typeface="Akbar" pitchFamily="2" charset="0"/>
              </a:rPr>
              <a:t>She</a:t>
            </a:r>
          </a:p>
          <a:p>
            <a:r>
              <a:rPr lang="en-US" sz="3600" dirty="0" smtClean="0">
                <a:latin typeface="Akbar" pitchFamily="2" charset="0"/>
              </a:rPr>
              <a:t>It</a:t>
            </a:r>
            <a:endParaRPr lang="ru-RU" sz="3600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928662" y="4143380"/>
            <a:ext cx="655514" cy="18430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43108" y="4786322"/>
            <a:ext cx="2968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has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not</a:t>
            </a:r>
            <a:r>
              <a:rPr lang="en-US" sz="3600" dirty="0" smtClean="0">
                <a:latin typeface="Akbar" pitchFamily="2" charset="0"/>
              </a:rPr>
              <a:t>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cat</a:t>
            </a:r>
            <a:endParaRPr lang="ru-RU" sz="3600" dirty="0"/>
          </a:p>
        </p:txBody>
      </p:sp>
      <p:pic>
        <p:nvPicPr>
          <p:cNvPr id="11" name="Рисунок 10" descr="index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000504"/>
            <a:ext cx="2714644" cy="15757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O00157_.WM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2000240"/>
            <a:ext cx="2431731" cy="2500330"/>
          </a:xfrm>
        </p:spPr>
      </p:pic>
      <p:sp>
        <p:nvSpPr>
          <p:cNvPr id="5" name="TextBox 4"/>
          <p:cNvSpPr txBox="1"/>
          <p:nvPr/>
        </p:nvSpPr>
        <p:spPr>
          <a:xfrm>
            <a:off x="357158" y="785794"/>
            <a:ext cx="11239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I</a:t>
            </a:r>
          </a:p>
          <a:p>
            <a:r>
              <a:rPr lang="en-US" sz="3600" dirty="0" smtClean="0">
                <a:latin typeface="Akbar" pitchFamily="2" charset="0"/>
              </a:rPr>
              <a:t>You</a:t>
            </a:r>
          </a:p>
          <a:p>
            <a:r>
              <a:rPr lang="en-US" sz="3600" dirty="0" smtClean="0">
                <a:latin typeface="Akbar" pitchFamily="2" charset="0"/>
              </a:rPr>
              <a:t>We</a:t>
            </a:r>
          </a:p>
          <a:p>
            <a:r>
              <a:rPr lang="en-US" sz="3600" dirty="0" smtClean="0">
                <a:latin typeface="Akbar" pitchFamily="2" charset="0"/>
              </a:rPr>
              <a:t>They</a:t>
            </a:r>
            <a:endParaRPr lang="ru-RU" sz="3600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1214414" y="642918"/>
            <a:ext cx="726952" cy="25574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00298" y="357166"/>
            <a:ext cx="3412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u="sng" dirty="0" smtClean="0">
                <a:solidFill>
                  <a:schemeClr val="accent3"/>
                </a:solidFill>
                <a:latin typeface="Akbar" pitchFamily="2" charset="0"/>
              </a:rPr>
              <a:t>Do not = Don’t</a:t>
            </a:r>
            <a:endParaRPr lang="ru-RU" sz="3600" i="1" u="sng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860" y="1571612"/>
            <a:ext cx="3085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>
                <a:solidFill>
                  <a:schemeClr val="tx2"/>
                </a:solidFill>
                <a:latin typeface="Akbar" pitchFamily="2" charset="0"/>
              </a:rPr>
              <a:t>d</a:t>
            </a:r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on’t</a:t>
            </a:r>
            <a:r>
              <a:rPr lang="en-US" sz="3600" dirty="0" smtClean="0">
                <a:latin typeface="Akbar" pitchFamily="2" charset="0"/>
              </a:rPr>
              <a:t> like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pie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4572008"/>
            <a:ext cx="9108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kbar" pitchFamily="2" charset="0"/>
              </a:rPr>
              <a:t>He</a:t>
            </a:r>
          </a:p>
          <a:p>
            <a:r>
              <a:rPr lang="en-US" sz="3600" dirty="0" smtClean="0">
                <a:latin typeface="Akbar" pitchFamily="2" charset="0"/>
              </a:rPr>
              <a:t>She</a:t>
            </a:r>
          </a:p>
          <a:p>
            <a:r>
              <a:rPr lang="en-US" sz="3600" dirty="0" smtClean="0">
                <a:latin typeface="Akbar" pitchFamily="2" charset="0"/>
              </a:rPr>
              <a:t>It</a:t>
            </a:r>
            <a:endParaRPr lang="ru-RU" sz="3600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1071538" y="4500570"/>
            <a:ext cx="584076" cy="19145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143108" y="5143512"/>
            <a:ext cx="3503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 smtClean="0">
                <a:solidFill>
                  <a:schemeClr val="tx2"/>
                </a:solidFill>
                <a:latin typeface="Akbar" pitchFamily="2" charset="0"/>
              </a:rPr>
              <a:t>Doesn’t</a:t>
            </a:r>
            <a:r>
              <a:rPr lang="en-US" sz="3600" dirty="0" smtClean="0">
                <a:latin typeface="Akbar" pitchFamily="2" charset="0"/>
              </a:rPr>
              <a:t> like </a:t>
            </a:r>
            <a:r>
              <a:rPr lang="en-US" sz="3600" dirty="0" smtClean="0">
                <a:solidFill>
                  <a:schemeClr val="accent3"/>
                </a:solidFill>
                <a:latin typeface="Akbar" pitchFamily="2" charset="0"/>
              </a:rPr>
              <a:t>a</a:t>
            </a:r>
            <a:r>
              <a:rPr lang="en-US" sz="3600" dirty="0" smtClean="0">
                <a:latin typeface="Akbar" pitchFamily="2" charset="0"/>
              </a:rPr>
              <a:t> pie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57356" y="3429000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u="sng" dirty="0" smtClean="0">
                <a:solidFill>
                  <a:schemeClr val="accent3"/>
                </a:solidFill>
                <a:latin typeface="Akbar" pitchFamily="2" charset="0"/>
              </a:rPr>
              <a:t>Does not = doesn’t</a:t>
            </a:r>
            <a:endParaRPr lang="ru-RU" sz="3600" i="1" u="sng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/>
      <p:bldP spid="10" grpId="0"/>
      <p:bldP spid="11" grpId="0" animBg="1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695</TotalTime>
  <Words>394</Words>
  <Application>Microsoft Office PowerPoint</Application>
  <PresentationFormat>Экран (4:3)</PresentationFormat>
  <Paragraphs>191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Present Simple (настоящее простое время)</vt:lpstr>
      <vt:lpstr>Present Simple (настоящее простое время)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    Present simple</vt:lpstr>
      <vt:lpstr>Слайд 16</vt:lpstr>
      <vt:lpstr>              Сделай вопрос!</vt:lpstr>
      <vt:lpstr>Сделай отрицательное предложение      и           вопросительное</vt:lpstr>
      <vt:lpstr>   Поставь все типы вопросов</vt:lpstr>
      <vt:lpstr>   Поставь все типы вопросов</vt:lpstr>
    </vt:vector>
  </TitlesOfParts>
  <Company>WEST.NET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BlackJack</dc:creator>
  <cp:lastModifiedBy>Renat</cp:lastModifiedBy>
  <cp:revision>80</cp:revision>
  <dcterms:created xsi:type="dcterms:W3CDTF">2009-10-23T11:03:05Z</dcterms:created>
  <dcterms:modified xsi:type="dcterms:W3CDTF">2012-12-02T08:41:44Z</dcterms:modified>
</cp:coreProperties>
</file>