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4" r:id="rId2"/>
    <p:sldMasterId id="2147483747" r:id="rId3"/>
    <p:sldMasterId id="2147483760" r:id="rId4"/>
    <p:sldMasterId id="2147483772" r:id="rId5"/>
    <p:sldMasterId id="2147483784" r:id="rId6"/>
    <p:sldMasterId id="2147483798" r:id="rId7"/>
  </p:sldMasterIdLst>
  <p:notesMasterIdLst>
    <p:notesMasterId r:id="rId52"/>
  </p:notesMasterIdLst>
  <p:handoutMasterIdLst>
    <p:handoutMasterId r:id="rId53"/>
  </p:handoutMasterIdLst>
  <p:sldIdLst>
    <p:sldId id="505" r:id="rId8"/>
    <p:sldId id="298" r:id="rId9"/>
    <p:sldId id="514" r:id="rId10"/>
    <p:sldId id="513" r:id="rId11"/>
    <p:sldId id="496" r:id="rId12"/>
    <p:sldId id="498" r:id="rId13"/>
    <p:sldId id="499" r:id="rId14"/>
    <p:sldId id="455" r:id="rId15"/>
    <p:sldId id="456" r:id="rId16"/>
    <p:sldId id="466" r:id="rId17"/>
    <p:sldId id="467" r:id="rId18"/>
    <p:sldId id="507" r:id="rId19"/>
    <p:sldId id="468" r:id="rId20"/>
    <p:sldId id="469" r:id="rId21"/>
    <p:sldId id="506" r:id="rId22"/>
    <p:sldId id="470" r:id="rId23"/>
    <p:sldId id="471" r:id="rId24"/>
    <p:sldId id="472" r:id="rId25"/>
    <p:sldId id="473" r:id="rId26"/>
    <p:sldId id="474" r:id="rId27"/>
    <p:sldId id="501" r:id="rId28"/>
    <p:sldId id="495" r:id="rId29"/>
    <p:sldId id="497" r:id="rId30"/>
    <p:sldId id="502" r:id="rId31"/>
    <p:sldId id="458" r:id="rId32"/>
    <p:sldId id="459" r:id="rId33"/>
    <p:sldId id="503" r:id="rId34"/>
    <p:sldId id="460" r:id="rId35"/>
    <p:sldId id="461" r:id="rId36"/>
    <p:sldId id="480" r:id="rId37"/>
    <p:sldId id="481" r:id="rId38"/>
    <p:sldId id="462" r:id="rId39"/>
    <p:sldId id="463" r:id="rId40"/>
    <p:sldId id="516" r:id="rId41"/>
    <p:sldId id="517" r:id="rId42"/>
    <p:sldId id="482" r:id="rId43"/>
    <p:sldId id="483" r:id="rId44"/>
    <p:sldId id="490" r:id="rId45"/>
    <p:sldId id="492" r:id="rId46"/>
    <p:sldId id="486" r:id="rId47"/>
    <p:sldId id="487" r:id="rId48"/>
    <p:sldId id="493" r:id="rId49"/>
    <p:sldId id="494" r:id="rId50"/>
    <p:sldId id="326" r:id="rId51"/>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4621" autoAdjust="0"/>
  </p:normalViewPr>
  <p:slideViewPr>
    <p:cSldViewPr>
      <p:cViewPr>
        <p:scale>
          <a:sx n="74" d="100"/>
          <a:sy n="74" d="100"/>
        </p:scale>
        <p:origin x="-964"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B1047C-2719-4A94-86AB-758B4066F5C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197332FD-7A31-4DFE-BBA5-A954DF757AE2}">
      <dgm:prSet phldrT="[Текст]"/>
      <dgm:spPr>
        <a:solidFill>
          <a:schemeClr val="accent3"/>
        </a:solidFill>
      </dgm:spPr>
      <dgm:t>
        <a:bodyPr/>
        <a:lstStyle/>
        <a:p>
          <a:r>
            <a:rPr lang="ru-RU" dirty="0" smtClean="0"/>
            <a:t>2</a:t>
          </a:r>
          <a:endParaRPr lang="ru-RU" dirty="0"/>
        </a:p>
      </dgm:t>
    </dgm:pt>
    <dgm:pt modelId="{BF3B6AB5-89C4-4A83-BCD2-91DF2F09F8A1}" type="parTrans" cxnId="{01B48804-5A90-4519-AF8F-499479E91B3C}">
      <dgm:prSet/>
      <dgm:spPr/>
      <dgm:t>
        <a:bodyPr/>
        <a:lstStyle/>
        <a:p>
          <a:endParaRPr lang="ru-RU"/>
        </a:p>
      </dgm:t>
    </dgm:pt>
    <dgm:pt modelId="{7204E39C-835A-41AA-959B-309E3F2C7068}" type="sibTrans" cxnId="{01B48804-5A90-4519-AF8F-499479E91B3C}">
      <dgm:prSet/>
      <dgm:spPr/>
      <dgm:t>
        <a:bodyPr/>
        <a:lstStyle/>
        <a:p>
          <a:endParaRPr lang="ru-RU"/>
        </a:p>
      </dgm:t>
    </dgm:pt>
    <dgm:pt modelId="{9C521BB6-5952-4AB0-A4CA-CF9DC3C3FA27}">
      <dgm:prSet phldrT="[Текст]"/>
      <dgm:spPr/>
      <dgm:t>
        <a:bodyPr/>
        <a:lstStyle/>
        <a:p>
          <a:r>
            <a:rPr lang="ru-RU" dirty="0" err="1" smtClean="0">
              <a:solidFill>
                <a:srgbClr val="0070C0"/>
              </a:solidFill>
            </a:rPr>
            <a:t>Тестіленушілердің</a:t>
          </a:r>
          <a:r>
            <a:rPr lang="ru-RU" dirty="0" smtClean="0">
              <a:solidFill>
                <a:srgbClr val="0070C0"/>
              </a:solidFill>
            </a:rPr>
            <a:t> </a:t>
          </a:r>
          <a:r>
            <a:rPr lang="ru-RU" dirty="0" err="1" smtClean="0">
              <a:solidFill>
                <a:srgbClr val="0070C0"/>
              </a:solidFill>
            </a:rPr>
            <a:t>білімін</a:t>
          </a:r>
          <a:r>
            <a:rPr lang="ru-RU" dirty="0" smtClean="0">
              <a:solidFill>
                <a:srgbClr val="0070C0"/>
              </a:solidFill>
            </a:rPr>
            <a:t> </a:t>
          </a:r>
          <a:r>
            <a:rPr lang="ru-RU" dirty="0" err="1" smtClean="0">
              <a:solidFill>
                <a:srgbClr val="0070C0"/>
              </a:solidFill>
            </a:rPr>
            <a:t>бақылау</a:t>
          </a:r>
          <a:r>
            <a:rPr lang="ru-RU" dirty="0" smtClean="0">
              <a:solidFill>
                <a:srgbClr val="0070C0"/>
              </a:solidFill>
            </a:rPr>
            <a:t>, </a:t>
          </a:r>
          <a:r>
            <a:rPr lang="ru-RU" dirty="0" err="1" smtClean="0">
              <a:solidFill>
                <a:srgbClr val="0070C0"/>
              </a:solidFill>
            </a:rPr>
            <a:t>өлшеу</a:t>
          </a:r>
          <a:r>
            <a:rPr lang="ru-RU" dirty="0" smtClean="0">
              <a:solidFill>
                <a:srgbClr val="0070C0"/>
              </a:solidFill>
            </a:rPr>
            <a:t> </a:t>
          </a:r>
          <a:r>
            <a:rPr lang="ru-RU" dirty="0" err="1" smtClean="0">
              <a:solidFill>
                <a:srgbClr val="0070C0"/>
              </a:solidFill>
            </a:rPr>
            <a:t>құралы</a:t>
          </a:r>
          <a:r>
            <a:rPr lang="ru-RU" dirty="0" smtClean="0">
              <a:solidFill>
                <a:srgbClr val="0070C0"/>
              </a:solidFill>
            </a:rPr>
            <a:t>.</a:t>
          </a:r>
          <a:endParaRPr lang="ru-RU" dirty="0">
            <a:solidFill>
              <a:srgbClr val="0070C0"/>
            </a:solidFill>
          </a:endParaRPr>
        </a:p>
      </dgm:t>
    </dgm:pt>
    <dgm:pt modelId="{DBFB1D9E-5700-481D-8BBA-58674727897B}" type="parTrans" cxnId="{69311E9C-FF88-43BA-85E6-B04A65ED2771}">
      <dgm:prSet/>
      <dgm:spPr/>
      <dgm:t>
        <a:bodyPr/>
        <a:lstStyle/>
        <a:p>
          <a:endParaRPr lang="ru-RU"/>
        </a:p>
      </dgm:t>
    </dgm:pt>
    <dgm:pt modelId="{43858727-B645-42F6-9E75-BDFE2E94815D}" type="sibTrans" cxnId="{69311E9C-FF88-43BA-85E6-B04A65ED2771}">
      <dgm:prSet/>
      <dgm:spPr/>
      <dgm:t>
        <a:bodyPr/>
        <a:lstStyle/>
        <a:p>
          <a:endParaRPr lang="ru-RU"/>
        </a:p>
      </dgm:t>
    </dgm:pt>
    <dgm:pt modelId="{78D83597-CEEF-4D2D-804A-471CE6E121D7}">
      <dgm:prSet phldrT="[Текст]"/>
      <dgm:spPr>
        <a:solidFill>
          <a:schemeClr val="accent3"/>
        </a:solidFill>
      </dgm:spPr>
      <dgm:t>
        <a:bodyPr/>
        <a:lstStyle/>
        <a:p>
          <a:r>
            <a:rPr lang="ru-RU" dirty="0" smtClean="0"/>
            <a:t>3</a:t>
          </a:r>
          <a:endParaRPr lang="ru-RU" dirty="0"/>
        </a:p>
      </dgm:t>
    </dgm:pt>
    <dgm:pt modelId="{B91DADAB-FF17-4CAC-B76F-5E36962E7E8A}" type="parTrans" cxnId="{29E360EB-DD4F-479B-B247-F2E2E5298437}">
      <dgm:prSet/>
      <dgm:spPr/>
      <dgm:t>
        <a:bodyPr/>
        <a:lstStyle/>
        <a:p>
          <a:endParaRPr lang="ru-RU"/>
        </a:p>
      </dgm:t>
    </dgm:pt>
    <dgm:pt modelId="{0B505AFF-74B4-4AAD-80AE-20133DFD8E27}" type="sibTrans" cxnId="{29E360EB-DD4F-479B-B247-F2E2E5298437}">
      <dgm:prSet/>
      <dgm:spPr/>
      <dgm:t>
        <a:bodyPr/>
        <a:lstStyle/>
        <a:p>
          <a:endParaRPr lang="ru-RU"/>
        </a:p>
      </dgm:t>
    </dgm:pt>
    <dgm:pt modelId="{BC901B72-DA64-4596-A7AB-003B476AAC5C}">
      <dgm:prSet phldrT="[Текст]"/>
      <dgm:spPr/>
      <dgm:t>
        <a:bodyPr/>
        <a:lstStyle/>
        <a:p>
          <a:endParaRPr lang="ru-RU" dirty="0"/>
        </a:p>
      </dgm:t>
    </dgm:pt>
    <dgm:pt modelId="{4DD68649-0FCF-431A-A8EE-84548320BF3F}" type="parTrans" cxnId="{D39FE9DA-28C4-42A7-84FE-F34C6EC3344B}">
      <dgm:prSet/>
      <dgm:spPr/>
      <dgm:t>
        <a:bodyPr/>
        <a:lstStyle/>
        <a:p>
          <a:endParaRPr lang="ru-RU"/>
        </a:p>
      </dgm:t>
    </dgm:pt>
    <dgm:pt modelId="{5077C0CD-B283-479C-97C8-8735F47D2787}" type="sibTrans" cxnId="{D39FE9DA-28C4-42A7-84FE-F34C6EC3344B}">
      <dgm:prSet/>
      <dgm:spPr/>
      <dgm:t>
        <a:bodyPr/>
        <a:lstStyle/>
        <a:p>
          <a:endParaRPr lang="ru-RU"/>
        </a:p>
      </dgm:t>
    </dgm:pt>
    <dgm:pt modelId="{053D43FD-D10B-4A44-B325-EE16D900A41D}">
      <dgm:prSet/>
      <dgm:spPr/>
      <dgm:t>
        <a:bodyPr/>
        <a:lstStyle/>
        <a:p>
          <a:r>
            <a:rPr lang="ru-RU" dirty="0" err="1" smtClean="0">
              <a:solidFill>
                <a:srgbClr val="0070C0"/>
              </a:solidFill>
            </a:rPr>
            <a:t>Тапсырманы</a:t>
          </a:r>
          <a:r>
            <a:rPr lang="ru-RU" dirty="0" smtClean="0">
              <a:solidFill>
                <a:srgbClr val="0070C0"/>
              </a:solidFill>
            </a:rPr>
            <a:t> </a:t>
          </a:r>
          <a:r>
            <a:rPr lang="ru-RU" dirty="0" err="1" smtClean="0">
              <a:solidFill>
                <a:srgbClr val="0070C0"/>
              </a:solidFill>
            </a:rPr>
            <a:t>орындау</a:t>
          </a:r>
          <a:r>
            <a:rPr lang="ru-RU" dirty="0" smtClean="0">
              <a:solidFill>
                <a:srgbClr val="0070C0"/>
              </a:solidFill>
            </a:rPr>
            <a:t> </a:t>
          </a:r>
          <a:r>
            <a:rPr lang="ru-RU" dirty="0" err="1" smtClean="0">
              <a:solidFill>
                <a:srgbClr val="0070C0"/>
              </a:solidFill>
            </a:rPr>
            <a:t>нәтижесінде</a:t>
          </a:r>
          <a:r>
            <a:rPr lang="ru-RU" dirty="0" smtClean="0">
              <a:solidFill>
                <a:srgbClr val="0070C0"/>
              </a:solidFill>
            </a:rPr>
            <a:t> </a:t>
          </a:r>
          <a:r>
            <a:rPr lang="ru-RU" dirty="0" err="1" smtClean="0">
              <a:solidFill>
                <a:srgbClr val="0070C0"/>
              </a:solidFill>
            </a:rPr>
            <a:t>сыналушының</a:t>
          </a:r>
          <a:r>
            <a:rPr lang="ru-RU" dirty="0" smtClean="0">
              <a:solidFill>
                <a:srgbClr val="0070C0"/>
              </a:solidFill>
            </a:rPr>
            <a:t> </a:t>
          </a:r>
          <a:r>
            <a:rPr lang="ru-RU" dirty="0" err="1" smtClean="0">
              <a:solidFill>
                <a:srgbClr val="0070C0"/>
              </a:solidFill>
            </a:rPr>
            <a:t>білімі</a:t>
          </a:r>
          <a:r>
            <a:rPr lang="ru-RU" dirty="0" smtClean="0">
              <a:solidFill>
                <a:srgbClr val="0070C0"/>
              </a:solidFill>
            </a:rPr>
            <a:t> мен </a:t>
          </a:r>
          <a:r>
            <a:rPr lang="ru-RU" dirty="0" err="1" smtClean="0">
              <a:solidFill>
                <a:srgbClr val="0070C0"/>
              </a:solidFill>
            </a:rPr>
            <a:t>дағдысы</a:t>
          </a:r>
          <a:r>
            <a:rPr lang="ru-RU" dirty="0" smtClean="0">
              <a:solidFill>
                <a:srgbClr val="0070C0"/>
              </a:solidFill>
            </a:rPr>
            <a:t> </a:t>
          </a:r>
          <a:r>
            <a:rPr lang="ru-RU" dirty="0" err="1" smtClean="0">
              <a:solidFill>
                <a:srgbClr val="0070C0"/>
              </a:solidFill>
            </a:rPr>
            <a:t>бағаланады</a:t>
          </a:r>
          <a:r>
            <a:rPr lang="ru-RU" dirty="0" smtClean="0">
              <a:solidFill>
                <a:srgbClr val="0070C0"/>
              </a:solidFill>
            </a:rPr>
            <a:t>. </a:t>
          </a:r>
          <a:endParaRPr lang="ru-RU" dirty="0">
            <a:solidFill>
              <a:srgbClr val="0070C0"/>
            </a:solidFill>
          </a:endParaRPr>
        </a:p>
      </dgm:t>
    </dgm:pt>
    <dgm:pt modelId="{3C56D2B2-9DF6-474F-85B1-7BBAAAAFCBC9}" type="parTrans" cxnId="{749B2863-6F07-4608-AFA5-6DC36D9EAD80}">
      <dgm:prSet/>
      <dgm:spPr/>
      <dgm:t>
        <a:bodyPr/>
        <a:lstStyle/>
        <a:p>
          <a:endParaRPr lang="ru-RU"/>
        </a:p>
      </dgm:t>
    </dgm:pt>
    <dgm:pt modelId="{FB0DA3DD-DEA0-4929-820D-B788BE6938CA}" type="sibTrans" cxnId="{749B2863-6F07-4608-AFA5-6DC36D9EAD80}">
      <dgm:prSet/>
      <dgm:spPr/>
      <dgm:t>
        <a:bodyPr/>
        <a:lstStyle/>
        <a:p>
          <a:endParaRPr lang="ru-RU"/>
        </a:p>
      </dgm:t>
    </dgm:pt>
    <dgm:pt modelId="{2C688A68-5961-4BB4-8DDA-ED1DCE9C0314}">
      <dgm:prSet phldrT="[Текст]"/>
      <dgm:spPr>
        <a:solidFill>
          <a:schemeClr val="accent3"/>
        </a:solidFill>
      </dgm:spPr>
      <dgm:t>
        <a:bodyPr/>
        <a:lstStyle/>
        <a:p>
          <a:r>
            <a:rPr lang="ru-RU" dirty="0" smtClean="0"/>
            <a:t>1</a:t>
          </a:r>
          <a:endParaRPr lang="ru-RU" dirty="0"/>
        </a:p>
      </dgm:t>
    </dgm:pt>
    <dgm:pt modelId="{D74F0A99-0643-46FB-B17F-F8D6A9620B00}" type="sibTrans" cxnId="{26AE56CC-D68C-4A72-9DCA-DE2F05797818}">
      <dgm:prSet/>
      <dgm:spPr/>
      <dgm:t>
        <a:bodyPr/>
        <a:lstStyle/>
        <a:p>
          <a:endParaRPr lang="ru-RU"/>
        </a:p>
      </dgm:t>
    </dgm:pt>
    <dgm:pt modelId="{79168BF8-547E-4F2B-A6AB-E8313E1BEA23}" type="parTrans" cxnId="{26AE56CC-D68C-4A72-9DCA-DE2F05797818}">
      <dgm:prSet/>
      <dgm:spPr/>
      <dgm:t>
        <a:bodyPr/>
        <a:lstStyle/>
        <a:p>
          <a:endParaRPr lang="ru-RU"/>
        </a:p>
      </dgm:t>
    </dgm:pt>
    <dgm:pt modelId="{8DCA68BB-CDE4-4393-90E5-20F5681FAE25}">
      <dgm:prSet phldrT="[Текст]" custT="1"/>
      <dgm:spPr/>
      <dgm:t>
        <a:bodyPr/>
        <a:lstStyle/>
        <a:p>
          <a:pPr marL="114300" lvl="1" indent="0" defTabSz="533400">
            <a:lnSpc>
              <a:spcPct val="90000"/>
            </a:lnSpc>
            <a:spcBef>
              <a:spcPct val="0"/>
            </a:spcBef>
            <a:spcAft>
              <a:spcPct val="15000"/>
            </a:spcAft>
            <a:buNone/>
          </a:pPr>
          <a:endParaRPr lang="ru-RU" sz="2000" dirty="0"/>
        </a:p>
      </dgm:t>
    </dgm:pt>
    <dgm:pt modelId="{6885612E-5D22-4609-B32F-368796E5B2DD}" type="sibTrans" cxnId="{B2DFA23C-1B64-4386-BAC5-8B8D2F7D0B10}">
      <dgm:prSet/>
      <dgm:spPr/>
      <dgm:t>
        <a:bodyPr/>
        <a:lstStyle/>
        <a:p>
          <a:endParaRPr lang="ru-RU"/>
        </a:p>
      </dgm:t>
    </dgm:pt>
    <dgm:pt modelId="{EAFDCED9-47A1-4C6F-8CE5-F39127BDF413}" type="parTrans" cxnId="{B2DFA23C-1B64-4386-BAC5-8B8D2F7D0B10}">
      <dgm:prSet/>
      <dgm:spPr/>
      <dgm:t>
        <a:bodyPr/>
        <a:lstStyle/>
        <a:p>
          <a:endParaRPr lang="ru-RU"/>
        </a:p>
      </dgm:t>
    </dgm:pt>
    <dgm:pt modelId="{21ED648C-5137-40F1-98C3-0880B6FA51BE}">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400" dirty="0" smtClean="0">
              <a:solidFill>
                <a:srgbClr val="FF0000"/>
              </a:solidFill>
            </a:rPr>
            <a:t>Тест</a:t>
          </a:r>
          <a:r>
            <a:rPr lang="ru-RU" sz="2000" dirty="0" smtClean="0"/>
            <a:t> </a:t>
          </a:r>
          <a:r>
            <a:rPr lang="ru-RU" sz="2000" dirty="0" smtClean="0">
              <a:solidFill>
                <a:srgbClr val="0070C0"/>
              </a:solidFill>
            </a:rPr>
            <a:t>(</a:t>
          </a:r>
          <a:r>
            <a:rPr lang="ru-RU" sz="2000" dirty="0" err="1" smtClean="0">
              <a:solidFill>
                <a:srgbClr val="0070C0"/>
              </a:solidFill>
            </a:rPr>
            <a:t>ағылш</a:t>
          </a:r>
          <a:r>
            <a:rPr lang="ru-RU" sz="2000" dirty="0" smtClean="0">
              <a:solidFill>
                <a:srgbClr val="0070C0"/>
              </a:solidFill>
            </a:rPr>
            <a:t>. </a:t>
          </a:r>
          <a:r>
            <a:rPr lang="en-US" sz="2000" i="1" dirty="0" smtClean="0">
              <a:solidFill>
                <a:srgbClr val="0070C0"/>
              </a:solidFill>
            </a:rPr>
            <a:t>test </a:t>
          </a:r>
          <a:r>
            <a:rPr lang="ru-RU" sz="2000" dirty="0" err="1" smtClean="0">
              <a:solidFill>
                <a:srgbClr val="0070C0"/>
              </a:solidFill>
            </a:rPr>
            <a:t>сөзінен</a:t>
          </a:r>
          <a:r>
            <a:rPr lang="ru-RU" sz="2000" dirty="0" smtClean="0">
              <a:solidFill>
                <a:srgbClr val="0070C0"/>
              </a:solidFill>
            </a:rPr>
            <a:t> </a:t>
          </a:r>
          <a:r>
            <a:rPr lang="ru-RU" sz="2000" dirty="0" smtClean="0">
              <a:solidFill>
                <a:srgbClr val="FF0000"/>
              </a:solidFill>
            </a:rPr>
            <a:t>«</a:t>
          </a:r>
          <a:r>
            <a:rPr lang="ru-RU" sz="2000" dirty="0" err="1" smtClean="0">
              <a:solidFill>
                <a:srgbClr val="FF0000"/>
              </a:solidFill>
            </a:rPr>
            <a:t>сынақ</a:t>
          </a:r>
          <a:r>
            <a:rPr lang="ru-RU" sz="2000" dirty="0" smtClean="0">
              <a:solidFill>
                <a:srgbClr val="FF0000"/>
              </a:solidFill>
            </a:rPr>
            <a:t>», «</a:t>
          </a:r>
          <a:r>
            <a:rPr lang="ru-RU" sz="2000" dirty="0" err="1" smtClean="0">
              <a:solidFill>
                <a:srgbClr val="FF0000"/>
              </a:solidFill>
            </a:rPr>
            <a:t>байқау</a:t>
          </a:r>
          <a:r>
            <a:rPr lang="ru-RU" sz="2000" dirty="0" smtClean="0">
              <a:solidFill>
                <a:srgbClr val="FF0000"/>
              </a:solidFill>
            </a:rPr>
            <a:t>», «</a:t>
          </a:r>
          <a:r>
            <a:rPr lang="ru-RU" sz="2000" dirty="0" err="1" smtClean="0">
              <a:solidFill>
                <a:srgbClr val="FF0000"/>
              </a:solidFill>
            </a:rPr>
            <a:t>зерттеу</a:t>
          </a:r>
          <a:r>
            <a:rPr lang="ru-RU" sz="2000" dirty="0" smtClean="0">
              <a:solidFill>
                <a:srgbClr val="FF0000"/>
              </a:solidFill>
            </a:rPr>
            <a:t>»</a:t>
          </a:r>
          <a:r>
            <a:rPr lang="ru-RU" sz="2000" dirty="0" smtClean="0">
              <a:solidFill>
                <a:srgbClr val="0070C0"/>
              </a:solidFill>
            </a:rPr>
            <a:t>)</a:t>
          </a:r>
          <a:r>
            <a:rPr lang="ru-RU" sz="2000" dirty="0" smtClean="0">
              <a:solidFill>
                <a:srgbClr val="FF0000"/>
              </a:solidFill>
            </a:rPr>
            <a:t> </a:t>
          </a:r>
          <a:r>
            <a:rPr lang="ru-RU" sz="2000" dirty="0" smtClean="0">
              <a:solidFill>
                <a:srgbClr val="0070C0"/>
              </a:solidFill>
            </a:rPr>
            <a:t>– </a:t>
          </a:r>
          <a:r>
            <a:rPr lang="ru-RU" sz="2000" dirty="0" err="1" smtClean="0">
              <a:solidFill>
                <a:srgbClr val="0070C0"/>
              </a:solidFill>
            </a:rPr>
            <a:t>сынау</a:t>
          </a:r>
          <a:r>
            <a:rPr lang="ru-RU" sz="2000" dirty="0" smtClean="0">
              <a:solidFill>
                <a:srgbClr val="0070C0"/>
              </a:solidFill>
            </a:rPr>
            <a:t> </a:t>
          </a:r>
          <a:r>
            <a:rPr lang="ru-RU" sz="2000" dirty="0" err="1" smtClean="0">
              <a:solidFill>
                <a:srgbClr val="0070C0"/>
              </a:solidFill>
            </a:rPr>
            <a:t>уақыты</a:t>
          </a:r>
          <a:r>
            <a:rPr lang="ru-RU" sz="2000" dirty="0" smtClean="0">
              <a:solidFill>
                <a:srgbClr val="0070C0"/>
              </a:solidFill>
            </a:rPr>
            <a:t> </a:t>
          </a:r>
          <a:r>
            <a:rPr lang="ru-RU" sz="2000" dirty="0" err="1" smtClean="0">
              <a:solidFill>
                <a:srgbClr val="0070C0"/>
              </a:solidFill>
            </a:rPr>
            <a:t>шектелген</a:t>
          </a:r>
          <a:r>
            <a:rPr lang="ru-RU" sz="2000" dirty="0" smtClean="0">
              <a:solidFill>
                <a:srgbClr val="0070C0"/>
              </a:solidFill>
            </a:rPr>
            <a:t>, </a:t>
          </a:r>
          <a:r>
            <a:rPr lang="ru-RU" sz="2000" dirty="0" err="1" smtClean="0">
              <a:solidFill>
                <a:srgbClr val="0070C0"/>
              </a:solidFill>
            </a:rPr>
            <a:t>стандартталған</a:t>
          </a:r>
          <a:r>
            <a:rPr lang="ru-RU" sz="2000" dirty="0" smtClean="0">
              <a:solidFill>
                <a:srgbClr val="0070C0"/>
              </a:solidFill>
            </a:rPr>
            <a:t> </a:t>
          </a:r>
          <a:r>
            <a:rPr lang="ru-RU" sz="2000" dirty="0" err="1" smtClean="0">
              <a:solidFill>
                <a:srgbClr val="0070C0"/>
              </a:solidFill>
            </a:rPr>
            <a:t>тапсырмалар</a:t>
          </a:r>
          <a:r>
            <a:rPr lang="ru-RU" sz="2000" dirty="0" smtClean="0">
              <a:solidFill>
                <a:srgbClr val="0070C0"/>
              </a:solidFill>
            </a:rPr>
            <a:t> </a:t>
          </a:r>
          <a:r>
            <a:rPr lang="ru-RU" sz="2000" dirty="0" err="1" smtClean="0">
              <a:solidFill>
                <a:srgbClr val="0070C0"/>
              </a:solidFill>
            </a:rPr>
            <a:t>жиыны</a:t>
          </a:r>
          <a:r>
            <a:rPr lang="ru-RU" sz="2000" dirty="0" smtClean="0">
              <a:solidFill>
                <a:srgbClr val="0070C0"/>
              </a:solidFill>
            </a:rPr>
            <a:t>. </a:t>
          </a:r>
        </a:p>
        <a:p>
          <a:pPr marL="114300" lvl="1" indent="0" defTabSz="533400">
            <a:lnSpc>
              <a:spcPct val="90000"/>
            </a:lnSpc>
            <a:spcBef>
              <a:spcPct val="0"/>
            </a:spcBef>
            <a:spcAft>
              <a:spcPct val="15000"/>
            </a:spcAft>
            <a:buNone/>
          </a:pPr>
          <a:endParaRPr lang="ru-RU" sz="1200" dirty="0"/>
        </a:p>
      </dgm:t>
    </dgm:pt>
    <dgm:pt modelId="{779EDF18-4DC2-4C29-A222-CC852ECCEC65}" type="sibTrans" cxnId="{B276203D-7578-4696-910C-43D7757080CD}">
      <dgm:prSet/>
      <dgm:spPr/>
      <dgm:t>
        <a:bodyPr/>
        <a:lstStyle/>
        <a:p>
          <a:endParaRPr lang="ru-RU"/>
        </a:p>
      </dgm:t>
    </dgm:pt>
    <dgm:pt modelId="{169FCCA0-8F61-421D-BF8D-6B3B28F45A2D}" type="parTrans" cxnId="{B276203D-7578-4696-910C-43D7757080CD}">
      <dgm:prSet/>
      <dgm:spPr/>
      <dgm:t>
        <a:bodyPr/>
        <a:lstStyle/>
        <a:p>
          <a:endParaRPr lang="ru-RU"/>
        </a:p>
      </dgm:t>
    </dgm:pt>
    <dgm:pt modelId="{DCA0DB11-B628-402B-BA7E-28B812C06BA4}" type="pres">
      <dgm:prSet presAssocID="{2CB1047C-2719-4A94-86AB-758B4066F5C3}" presName="linearFlow" presStyleCnt="0">
        <dgm:presLayoutVars>
          <dgm:dir/>
          <dgm:animLvl val="lvl"/>
          <dgm:resizeHandles val="exact"/>
        </dgm:presLayoutVars>
      </dgm:prSet>
      <dgm:spPr/>
      <dgm:t>
        <a:bodyPr/>
        <a:lstStyle/>
        <a:p>
          <a:endParaRPr lang="ru-RU"/>
        </a:p>
      </dgm:t>
    </dgm:pt>
    <dgm:pt modelId="{5B636EF8-8B1A-4336-9E8A-FA047F8C12BA}" type="pres">
      <dgm:prSet presAssocID="{2C688A68-5961-4BB4-8DDA-ED1DCE9C0314}" presName="composite" presStyleCnt="0"/>
      <dgm:spPr/>
    </dgm:pt>
    <dgm:pt modelId="{D94226E2-5E33-413A-B859-FF6D046BDC82}" type="pres">
      <dgm:prSet presAssocID="{2C688A68-5961-4BB4-8DDA-ED1DCE9C0314}" presName="parentText" presStyleLbl="alignNode1" presStyleIdx="0" presStyleCnt="3">
        <dgm:presLayoutVars>
          <dgm:chMax val="1"/>
          <dgm:bulletEnabled val="1"/>
        </dgm:presLayoutVars>
      </dgm:prSet>
      <dgm:spPr/>
      <dgm:t>
        <a:bodyPr/>
        <a:lstStyle/>
        <a:p>
          <a:endParaRPr lang="ru-RU"/>
        </a:p>
      </dgm:t>
    </dgm:pt>
    <dgm:pt modelId="{D152BAD2-989B-4CC8-911E-D542A9B73C38}" type="pres">
      <dgm:prSet presAssocID="{2C688A68-5961-4BB4-8DDA-ED1DCE9C0314}" presName="descendantText" presStyleLbl="alignAcc1" presStyleIdx="0" presStyleCnt="3" custScaleY="108810">
        <dgm:presLayoutVars>
          <dgm:bulletEnabled val="1"/>
        </dgm:presLayoutVars>
      </dgm:prSet>
      <dgm:spPr/>
      <dgm:t>
        <a:bodyPr/>
        <a:lstStyle/>
        <a:p>
          <a:endParaRPr lang="ru-RU"/>
        </a:p>
      </dgm:t>
    </dgm:pt>
    <dgm:pt modelId="{A7A4C3F9-30EF-4BBC-9F04-4D7BFF7EF8EE}" type="pres">
      <dgm:prSet presAssocID="{D74F0A99-0643-46FB-B17F-F8D6A9620B00}" presName="sp" presStyleCnt="0"/>
      <dgm:spPr/>
    </dgm:pt>
    <dgm:pt modelId="{85A9BB8C-D15F-4F9E-A580-6E05C27D166E}" type="pres">
      <dgm:prSet presAssocID="{197332FD-7A31-4DFE-BBA5-A954DF757AE2}" presName="composite" presStyleCnt="0"/>
      <dgm:spPr/>
    </dgm:pt>
    <dgm:pt modelId="{CC024FFB-47C9-485D-B697-8D6A99167987}" type="pres">
      <dgm:prSet presAssocID="{197332FD-7A31-4DFE-BBA5-A954DF757AE2}" presName="parentText" presStyleLbl="alignNode1" presStyleIdx="1" presStyleCnt="3">
        <dgm:presLayoutVars>
          <dgm:chMax val="1"/>
          <dgm:bulletEnabled val="1"/>
        </dgm:presLayoutVars>
      </dgm:prSet>
      <dgm:spPr/>
      <dgm:t>
        <a:bodyPr/>
        <a:lstStyle/>
        <a:p>
          <a:endParaRPr lang="ru-RU"/>
        </a:p>
      </dgm:t>
    </dgm:pt>
    <dgm:pt modelId="{A82BCBAE-A1F7-4184-B485-F11F4B356075}" type="pres">
      <dgm:prSet presAssocID="{197332FD-7A31-4DFE-BBA5-A954DF757AE2}" presName="descendantText" presStyleLbl="alignAcc1" presStyleIdx="1" presStyleCnt="3" custLinFactNeighborX="425" custLinFactNeighborY="4586">
        <dgm:presLayoutVars>
          <dgm:bulletEnabled val="1"/>
        </dgm:presLayoutVars>
      </dgm:prSet>
      <dgm:spPr/>
      <dgm:t>
        <a:bodyPr/>
        <a:lstStyle/>
        <a:p>
          <a:endParaRPr lang="ru-RU"/>
        </a:p>
      </dgm:t>
    </dgm:pt>
    <dgm:pt modelId="{DAD7E78C-453F-4AED-AAF2-E11CD8323BB1}" type="pres">
      <dgm:prSet presAssocID="{7204E39C-835A-41AA-959B-309E3F2C7068}" presName="sp" presStyleCnt="0"/>
      <dgm:spPr/>
    </dgm:pt>
    <dgm:pt modelId="{E6275B13-B498-4DFA-9B69-CCF32AA19129}" type="pres">
      <dgm:prSet presAssocID="{78D83597-CEEF-4D2D-804A-471CE6E121D7}" presName="composite" presStyleCnt="0"/>
      <dgm:spPr/>
    </dgm:pt>
    <dgm:pt modelId="{90C74C51-CF28-4DE9-AFD3-0D3FA7F52091}" type="pres">
      <dgm:prSet presAssocID="{78D83597-CEEF-4D2D-804A-471CE6E121D7}" presName="parentText" presStyleLbl="alignNode1" presStyleIdx="2" presStyleCnt="3">
        <dgm:presLayoutVars>
          <dgm:chMax val="1"/>
          <dgm:bulletEnabled val="1"/>
        </dgm:presLayoutVars>
      </dgm:prSet>
      <dgm:spPr/>
      <dgm:t>
        <a:bodyPr/>
        <a:lstStyle/>
        <a:p>
          <a:endParaRPr lang="ru-RU"/>
        </a:p>
      </dgm:t>
    </dgm:pt>
    <dgm:pt modelId="{A1DC81B8-5C58-4A44-B261-ECF92B932335}" type="pres">
      <dgm:prSet presAssocID="{78D83597-CEEF-4D2D-804A-471CE6E121D7}" presName="descendantText" presStyleLbl="alignAcc1" presStyleIdx="2" presStyleCnt="3">
        <dgm:presLayoutVars>
          <dgm:bulletEnabled val="1"/>
        </dgm:presLayoutVars>
      </dgm:prSet>
      <dgm:spPr/>
      <dgm:t>
        <a:bodyPr/>
        <a:lstStyle/>
        <a:p>
          <a:endParaRPr lang="ru-RU"/>
        </a:p>
      </dgm:t>
    </dgm:pt>
  </dgm:ptLst>
  <dgm:cxnLst>
    <dgm:cxn modelId="{5602B6B8-C0AE-4C2E-9184-99027952270B}" type="presOf" srcId="{78D83597-CEEF-4D2D-804A-471CE6E121D7}" destId="{90C74C51-CF28-4DE9-AFD3-0D3FA7F52091}" srcOrd="0" destOrd="0" presId="urn:microsoft.com/office/officeart/2005/8/layout/chevron2"/>
    <dgm:cxn modelId="{3FF00F34-21D9-41DE-99BB-73C1DB2C810B}" type="presOf" srcId="{197332FD-7A31-4DFE-BBA5-A954DF757AE2}" destId="{CC024FFB-47C9-485D-B697-8D6A99167987}" srcOrd="0" destOrd="0" presId="urn:microsoft.com/office/officeart/2005/8/layout/chevron2"/>
    <dgm:cxn modelId="{565633C3-E0E2-4360-BCFD-258C23A04D5C}" type="presOf" srcId="{8DCA68BB-CDE4-4393-90E5-20F5681FAE25}" destId="{D152BAD2-989B-4CC8-911E-D542A9B73C38}" srcOrd="0" destOrd="0" presId="urn:microsoft.com/office/officeart/2005/8/layout/chevron2"/>
    <dgm:cxn modelId="{F5FF7B4F-9C42-4B77-9AF3-9FF22AEE8B86}" type="presOf" srcId="{21ED648C-5137-40F1-98C3-0880B6FA51BE}" destId="{D152BAD2-989B-4CC8-911E-D542A9B73C38}" srcOrd="0" destOrd="1" presId="urn:microsoft.com/office/officeart/2005/8/layout/chevron2"/>
    <dgm:cxn modelId="{69311E9C-FF88-43BA-85E6-B04A65ED2771}" srcId="{197332FD-7A31-4DFE-BBA5-A954DF757AE2}" destId="{9C521BB6-5952-4AB0-A4CA-CF9DC3C3FA27}" srcOrd="0" destOrd="0" parTransId="{DBFB1D9E-5700-481D-8BBA-58674727897B}" sibTransId="{43858727-B645-42F6-9E75-BDFE2E94815D}"/>
    <dgm:cxn modelId="{99BAB8AC-69C9-43FF-A9B8-67EE5C3A82BE}" type="presOf" srcId="{053D43FD-D10B-4A44-B325-EE16D900A41D}" destId="{A1DC81B8-5C58-4A44-B261-ECF92B932335}" srcOrd="0" destOrd="1" presId="urn:microsoft.com/office/officeart/2005/8/layout/chevron2"/>
    <dgm:cxn modelId="{5E8A6B27-361B-4C24-BAA5-E238E617E096}" type="presOf" srcId="{9C521BB6-5952-4AB0-A4CA-CF9DC3C3FA27}" destId="{A82BCBAE-A1F7-4184-B485-F11F4B356075}" srcOrd="0" destOrd="0" presId="urn:microsoft.com/office/officeart/2005/8/layout/chevron2"/>
    <dgm:cxn modelId="{749B2863-6F07-4608-AFA5-6DC36D9EAD80}" srcId="{78D83597-CEEF-4D2D-804A-471CE6E121D7}" destId="{053D43FD-D10B-4A44-B325-EE16D900A41D}" srcOrd="1" destOrd="0" parTransId="{3C56D2B2-9DF6-474F-85B1-7BBAAAAFCBC9}" sibTransId="{FB0DA3DD-DEA0-4929-820D-B788BE6938CA}"/>
    <dgm:cxn modelId="{01B48804-5A90-4519-AF8F-499479E91B3C}" srcId="{2CB1047C-2719-4A94-86AB-758B4066F5C3}" destId="{197332FD-7A31-4DFE-BBA5-A954DF757AE2}" srcOrd="1" destOrd="0" parTransId="{BF3B6AB5-89C4-4A83-BCD2-91DF2F09F8A1}" sibTransId="{7204E39C-835A-41AA-959B-309E3F2C7068}"/>
    <dgm:cxn modelId="{B2DFA23C-1B64-4386-BAC5-8B8D2F7D0B10}" srcId="{2C688A68-5961-4BB4-8DDA-ED1DCE9C0314}" destId="{8DCA68BB-CDE4-4393-90E5-20F5681FAE25}" srcOrd="0" destOrd="0" parTransId="{EAFDCED9-47A1-4C6F-8CE5-F39127BDF413}" sibTransId="{6885612E-5D22-4609-B32F-368796E5B2DD}"/>
    <dgm:cxn modelId="{29E360EB-DD4F-479B-B247-F2E2E5298437}" srcId="{2CB1047C-2719-4A94-86AB-758B4066F5C3}" destId="{78D83597-CEEF-4D2D-804A-471CE6E121D7}" srcOrd="2" destOrd="0" parTransId="{B91DADAB-FF17-4CAC-B76F-5E36962E7E8A}" sibTransId="{0B505AFF-74B4-4AAD-80AE-20133DFD8E27}"/>
    <dgm:cxn modelId="{226C73E1-2C3B-45B8-BB69-BCDCDA54B089}" type="presOf" srcId="{2CB1047C-2719-4A94-86AB-758B4066F5C3}" destId="{DCA0DB11-B628-402B-BA7E-28B812C06BA4}" srcOrd="0" destOrd="0" presId="urn:microsoft.com/office/officeart/2005/8/layout/chevron2"/>
    <dgm:cxn modelId="{37F225DB-A1B1-4292-BACB-9A10C7C24326}" type="presOf" srcId="{2C688A68-5961-4BB4-8DDA-ED1DCE9C0314}" destId="{D94226E2-5E33-413A-B859-FF6D046BDC82}" srcOrd="0" destOrd="0" presId="urn:microsoft.com/office/officeart/2005/8/layout/chevron2"/>
    <dgm:cxn modelId="{39CCE931-4FDC-4FD8-B9DB-0CC8B0555251}" type="presOf" srcId="{BC901B72-DA64-4596-A7AB-003B476AAC5C}" destId="{A1DC81B8-5C58-4A44-B261-ECF92B932335}" srcOrd="0" destOrd="0" presId="urn:microsoft.com/office/officeart/2005/8/layout/chevron2"/>
    <dgm:cxn modelId="{D39FE9DA-28C4-42A7-84FE-F34C6EC3344B}" srcId="{78D83597-CEEF-4D2D-804A-471CE6E121D7}" destId="{BC901B72-DA64-4596-A7AB-003B476AAC5C}" srcOrd="0" destOrd="0" parTransId="{4DD68649-0FCF-431A-A8EE-84548320BF3F}" sibTransId="{5077C0CD-B283-479C-97C8-8735F47D2787}"/>
    <dgm:cxn modelId="{B276203D-7578-4696-910C-43D7757080CD}" srcId="{2C688A68-5961-4BB4-8DDA-ED1DCE9C0314}" destId="{21ED648C-5137-40F1-98C3-0880B6FA51BE}" srcOrd="1" destOrd="0" parTransId="{169FCCA0-8F61-421D-BF8D-6B3B28F45A2D}" sibTransId="{779EDF18-4DC2-4C29-A222-CC852ECCEC65}"/>
    <dgm:cxn modelId="{26AE56CC-D68C-4A72-9DCA-DE2F05797818}" srcId="{2CB1047C-2719-4A94-86AB-758B4066F5C3}" destId="{2C688A68-5961-4BB4-8DDA-ED1DCE9C0314}" srcOrd="0" destOrd="0" parTransId="{79168BF8-547E-4F2B-A6AB-E8313E1BEA23}" sibTransId="{D74F0A99-0643-46FB-B17F-F8D6A9620B00}"/>
    <dgm:cxn modelId="{FE23BED2-082C-4785-8DFA-D59AACDFA190}" type="presParOf" srcId="{DCA0DB11-B628-402B-BA7E-28B812C06BA4}" destId="{5B636EF8-8B1A-4336-9E8A-FA047F8C12BA}" srcOrd="0" destOrd="0" presId="urn:microsoft.com/office/officeart/2005/8/layout/chevron2"/>
    <dgm:cxn modelId="{C45CC6BB-997F-4210-96FB-E08B2744F332}" type="presParOf" srcId="{5B636EF8-8B1A-4336-9E8A-FA047F8C12BA}" destId="{D94226E2-5E33-413A-B859-FF6D046BDC82}" srcOrd="0" destOrd="0" presId="urn:microsoft.com/office/officeart/2005/8/layout/chevron2"/>
    <dgm:cxn modelId="{C1B7B927-B607-4BD9-A6A6-77DAF95AAA12}" type="presParOf" srcId="{5B636EF8-8B1A-4336-9E8A-FA047F8C12BA}" destId="{D152BAD2-989B-4CC8-911E-D542A9B73C38}" srcOrd="1" destOrd="0" presId="urn:microsoft.com/office/officeart/2005/8/layout/chevron2"/>
    <dgm:cxn modelId="{F15DEB37-9B9C-4C91-9183-ED0B0167295B}" type="presParOf" srcId="{DCA0DB11-B628-402B-BA7E-28B812C06BA4}" destId="{A7A4C3F9-30EF-4BBC-9F04-4D7BFF7EF8EE}" srcOrd="1" destOrd="0" presId="urn:microsoft.com/office/officeart/2005/8/layout/chevron2"/>
    <dgm:cxn modelId="{CC8EFE12-0558-44AC-AF7B-18D63EB62C0C}" type="presParOf" srcId="{DCA0DB11-B628-402B-BA7E-28B812C06BA4}" destId="{85A9BB8C-D15F-4F9E-A580-6E05C27D166E}" srcOrd="2" destOrd="0" presId="urn:microsoft.com/office/officeart/2005/8/layout/chevron2"/>
    <dgm:cxn modelId="{236F153C-3C36-47CA-9C21-F397BF92917B}" type="presParOf" srcId="{85A9BB8C-D15F-4F9E-A580-6E05C27D166E}" destId="{CC024FFB-47C9-485D-B697-8D6A99167987}" srcOrd="0" destOrd="0" presId="urn:microsoft.com/office/officeart/2005/8/layout/chevron2"/>
    <dgm:cxn modelId="{490623E1-7418-478F-814D-8DF95B369862}" type="presParOf" srcId="{85A9BB8C-D15F-4F9E-A580-6E05C27D166E}" destId="{A82BCBAE-A1F7-4184-B485-F11F4B356075}" srcOrd="1" destOrd="0" presId="urn:microsoft.com/office/officeart/2005/8/layout/chevron2"/>
    <dgm:cxn modelId="{BB5F9BFB-51D2-4ECD-9767-C8BB579C84CD}" type="presParOf" srcId="{DCA0DB11-B628-402B-BA7E-28B812C06BA4}" destId="{DAD7E78C-453F-4AED-AAF2-E11CD8323BB1}" srcOrd="3" destOrd="0" presId="urn:microsoft.com/office/officeart/2005/8/layout/chevron2"/>
    <dgm:cxn modelId="{35B1918C-3155-4726-928D-D7AEC8828BC4}" type="presParOf" srcId="{DCA0DB11-B628-402B-BA7E-28B812C06BA4}" destId="{E6275B13-B498-4DFA-9B69-CCF32AA19129}" srcOrd="4" destOrd="0" presId="urn:microsoft.com/office/officeart/2005/8/layout/chevron2"/>
    <dgm:cxn modelId="{915F199A-438F-4745-9564-4141716C2F37}" type="presParOf" srcId="{E6275B13-B498-4DFA-9B69-CCF32AA19129}" destId="{90C74C51-CF28-4DE9-AFD3-0D3FA7F52091}" srcOrd="0" destOrd="0" presId="urn:microsoft.com/office/officeart/2005/8/layout/chevron2"/>
    <dgm:cxn modelId="{D8841B41-438D-4F5F-8F8B-499A127B3C93}" type="presParOf" srcId="{E6275B13-B498-4DFA-9B69-CCF32AA19129}" destId="{A1DC81B8-5C58-4A44-B261-ECF92B93233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7CEB57-29CC-471D-8DAE-4E1E441D9CB5}"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ru-RU"/>
        </a:p>
      </dgm:t>
    </dgm:pt>
    <dgm:pt modelId="{044BA450-541A-4ACB-8A91-A0D3651E4A30}">
      <dgm:prSet phldrT="[Текст]"/>
      <dgm:spPr/>
      <dgm:t>
        <a:bodyPr/>
        <a:lstStyle/>
        <a:p>
          <a:r>
            <a:rPr lang="kk-KZ" i="0" dirty="0" smtClean="0">
              <a:solidFill>
                <a:srgbClr val="002060"/>
              </a:solidFill>
              <a:latin typeface="Franklin Gothic Medium" panose="020B0603020102020204" pitchFamily="34" charset="0"/>
            </a:rPr>
            <a:t>Диалогті жалғастырыңыз</a:t>
          </a:r>
          <a:endParaRPr lang="ru-RU" i="0" dirty="0">
            <a:solidFill>
              <a:srgbClr val="002060"/>
            </a:solidFill>
            <a:latin typeface="Franklin Gothic Medium" panose="020B0603020102020204" pitchFamily="34" charset="0"/>
          </a:endParaRPr>
        </a:p>
      </dgm:t>
    </dgm:pt>
    <dgm:pt modelId="{49346D11-5E04-4680-9203-5E0C6F172734}" type="parTrans" cxnId="{A771FB00-1632-41C0-9109-8977C4ADB8EA}">
      <dgm:prSet/>
      <dgm:spPr/>
      <dgm:t>
        <a:bodyPr/>
        <a:lstStyle/>
        <a:p>
          <a:endParaRPr lang="ru-RU"/>
        </a:p>
      </dgm:t>
    </dgm:pt>
    <dgm:pt modelId="{AE9AADC2-A5E1-4D8A-B01D-1FCC907C5CC9}" type="sibTrans" cxnId="{A771FB00-1632-41C0-9109-8977C4ADB8EA}">
      <dgm:prSet/>
      <dgm:spPr/>
      <dgm:t>
        <a:bodyPr/>
        <a:lstStyle/>
        <a:p>
          <a:endParaRPr lang="ru-RU"/>
        </a:p>
      </dgm:t>
    </dgm:pt>
    <dgm:pt modelId="{42306BEA-E4FC-4A66-858B-1CAB22970874}">
      <dgm:prSet phldrT="[Текст]"/>
      <dgm:spPr/>
      <dgm:t>
        <a:bodyPr/>
        <a:lstStyle/>
        <a:p>
          <a:r>
            <a:rPr lang="kk-KZ" i="0" dirty="0" smtClean="0">
              <a:solidFill>
                <a:srgbClr val="002060"/>
              </a:solidFill>
              <a:latin typeface="Franklin Gothic Medium" panose="020B0603020102020204" pitchFamily="34" charset="0"/>
            </a:rPr>
            <a:t>Сөйлеуші кім? </a:t>
          </a:r>
          <a:endParaRPr lang="ru-RU" i="0" dirty="0">
            <a:solidFill>
              <a:srgbClr val="002060"/>
            </a:solidFill>
            <a:latin typeface="Franklin Gothic Medium" panose="020B0603020102020204" pitchFamily="34" charset="0"/>
          </a:endParaRPr>
        </a:p>
      </dgm:t>
    </dgm:pt>
    <dgm:pt modelId="{598F934E-4B56-41C1-83F9-93C4D5F0E7CB}" type="parTrans" cxnId="{A37D03B2-1ED2-4395-A862-086BD7A929D6}">
      <dgm:prSet/>
      <dgm:spPr/>
      <dgm:t>
        <a:bodyPr/>
        <a:lstStyle/>
        <a:p>
          <a:endParaRPr lang="ru-RU"/>
        </a:p>
      </dgm:t>
    </dgm:pt>
    <dgm:pt modelId="{32CA0B02-F60D-44E3-A53B-331946FF1529}" type="sibTrans" cxnId="{A37D03B2-1ED2-4395-A862-086BD7A929D6}">
      <dgm:prSet/>
      <dgm:spPr/>
      <dgm:t>
        <a:bodyPr/>
        <a:lstStyle/>
        <a:p>
          <a:endParaRPr lang="ru-RU"/>
        </a:p>
      </dgm:t>
    </dgm:pt>
    <dgm:pt modelId="{9F92153C-49B3-46E6-8DB6-A18985D10B21}">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kk-KZ" i="0" dirty="0" smtClean="0">
              <a:solidFill>
                <a:srgbClr val="002060"/>
              </a:solidFill>
              <a:latin typeface="Franklin Gothic Medium" panose="020B0603020102020204" pitchFamily="34" charset="0"/>
            </a:rPr>
            <a:t>Диалог кімдердің арасында өтті? </a:t>
          </a:r>
          <a:endParaRPr lang="ru-RU" i="0" dirty="0" smtClean="0">
            <a:solidFill>
              <a:srgbClr val="002060"/>
            </a:solidFill>
            <a:latin typeface="Franklin Gothic Medium" panose="020B0603020102020204" pitchFamily="34" charset="0"/>
          </a:endParaRPr>
        </a:p>
        <a:p>
          <a:pPr defTabSz="1555750">
            <a:lnSpc>
              <a:spcPct val="90000"/>
            </a:lnSpc>
            <a:spcBef>
              <a:spcPct val="0"/>
            </a:spcBef>
            <a:spcAft>
              <a:spcPct val="35000"/>
            </a:spcAft>
          </a:pPr>
          <a:endParaRPr lang="ru-RU" i="1" dirty="0">
            <a:solidFill>
              <a:srgbClr val="002060"/>
            </a:solidFill>
          </a:endParaRPr>
        </a:p>
      </dgm:t>
    </dgm:pt>
    <dgm:pt modelId="{33F2DEF6-8393-4843-9116-FEFA7B63FD8A}" type="parTrans" cxnId="{3922F39D-9EE0-45C1-894F-A56DB2632268}">
      <dgm:prSet/>
      <dgm:spPr/>
      <dgm:t>
        <a:bodyPr/>
        <a:lstStyle/>
        <a:p>
          <a:endParaRPr lang="ru-RU"/>
        </a:p>
      </dgm:t>
    </dgm:pt>
    <dgm:pt modelId="{8DA0449C-339F-44A2-B7EC-D2792D298475}" type="sibTrans" cxnId="{3922F39D-9EE0-45C1-894F-A56DB2632268}">
      <dgm:prSet/>
      <dgm:spPr/>
      <dgm:t>
        <a:bodyPr/>
        <a:lstStyle/>
        <a:p>
          <a:endParaRPr lang="ru-RU"/>
        </a:p>
      </dgm:t>
    </dgm:pt>
    <dgm:pt modelId="{9D157671-60CF-44A9-A60F-3061E4BFD051}">
      <dgm:prSet phldrT="[Текст]"/>
      <dgm:spPr/>
      <dgm:t>
        <a:bodyPr/>
        <a:lstStyle/>
        <a:p>
          <a:r>
            <a:rPr lang="kk-KZ" i="0" dirty="0" smtClean="0">
              <a:solidFill>
                <a:srgbClr val="002060"/>
              </a:solidFill>
              <a:latin typeface="Franklin Gothic Medium" panose="020B0603020102020204" pitchFamily="34" charset="0"/>
            </a:rPr>
            <a:t>Диалог қашан өтті?</a:t>
          </a:r>
          <a:endParaRPr lang="ru-RU" i="0" dirty="0">
            <a:solidFill>
              <a:srgbClr val="002060"/>
            </a:solidFill>
            <a:latin typeface="Franklin Gothic Medium" panose="020B0603020102020204" pitchFamily="34" charset="0"/>
          </a:endParaRPr>
        </a:p>
      </dgm:t>
    </dgm:pt>
    <dgm:pt modelId="{F82639C3-9774-485C-A5B9-7E85A00120C6}" type="parTrans" cxnId="{DCF777AE-B095-4BDA-9254-C9CE333D758C}">
      <dgm:prSet/>
      <dgm:spPr/>
      <dgm:t>
        <a:bodyPr/>
        <a:lstStyle/>
        <a:p>
          <a:endParaRPr lang="ru-RU"/>
        </a:p>
      </dgm:t>
    </dgm:pt>
    <dgm:pt modelId="{B18821E1-5BED-4270-94F7-56D9E27927AE}" type="sibTrans" cxnId="{DCF777AE-B095-4BDA-9254-C9CE333D758C}">
      <dgm:prSet/>
      <dgm:spPr/>
      <dgm:t>
        <a:bodyPr/>
        <a:lstStyle/>
        <a:p>
          <a:endParaRPr lang="ru-RU"/>
        </a:p>
      </dgm:t>
    </dgm:pt>
    <dgm:pt modelId="{3891D9D4-A9A7-456A-807C-49530D7E5942}">
      <dgm:prSet phldrT="[Текст]"/>
      <dgm:spPr/>
      <dgm:t>
        <a:bodyPr/>
        <a:lstStyle/>
        <a:p>
          <a:r>
            <a:rPr lang="kk-KZ" i="0" dirty="0" smtClean="0">
              <a:solidFill>
                <a:srgbClr val="002060"/>
              </a:solidFill>
              <a:latin typeface="Franklin Gothic Medium" panose="020B0603020102020204" pitchFamily="34" charset="0"/>
            </a:rPr>
            <a:t>Сөйлемді толықтырыңыз </a:t>
          </a:r>
          <a:endParaRPr lang="ru-RU" i="0" dirty="0">
            <a:solidFill>
              <a:srgbClr val="002060"/>
            </a:solidFill>
            <a:latin typeface="Franklin Gothic Medium" panose="020B0603020102020204" pitchFamily="34" charset="0"/>
          </a:endParaRPr>
        </a:p>
      </dgm:t>
    </dgm:pt>
    <dgm:pt modelId="{40C2ABED-CFCB-4560-AFEC-FFB3DB9C2F37}" type="parTrans" cxnId="{C7980277-D5CE-449D-954D-0052532745B9}">
      <dgm:prSet/>
      <dgm:spPr/>
      <dgm:t>
        <a:bodyPr/>
        <a:lstStyle/>
        <a:p>
          <a:endParaRPr lang="ru-RU"/>
        </a:p>
      </dgm:t>
    </dgm:pt>
    <dgm:pt modelId="{F7C7F533-CB45-43F1-A110-C9E69609F5F9}" type="sibTrans" cxnId="{C7980277-D5CE-449D-954D-0052532745B9}">
      <dgm:prSet/>
      <dgm:spPr/>
      <dgm:t>
        <a:bodyPr/>
        <a:lstStyle/>
        <a:p>
          <a:endParaRPr lang="ru-RU"/>
        </a:p>
      </dgm:t>
    </dgm:pt>
    <dgm:pt modelId="{54EF401C-7254-4235-B8A6-FF9E11972262}">
      <dgm:prSet/>
      <dgm:spPr/>
      <dgm:t>
        <a:bodyPr/>
        <a:lstStyle/>
        <a:p>
          <a:r>
            <a:rPr lang="kk-KZ" i="0" dirty="0" smtClean="0">
              <a:solidFill>
                <a:srgbClr val="002060"/>
              </a:solidFill>
              <a:latin typeface="Franklin Gothic Medium" panose="020B0603020102020204" pitchFamily="34" charset="0"/>
            </a:rPr>
            <a:t>Диалог қайда өтті?</a:t>
          </a:r>
          <a:endParaRPr lang="ru-RU" i="0" dirty="0">
            <a:solidFill>
              <a:srgbClr val="002060"/>
            </a:solidFill>
            <a:latin typeface="Franklin Gothic Medium" panose="020B0603020102020204" pitchFamily="34" charset="0"/>
          </a:endParaRPr>
        </a:p>
      </dgm:t>
    </dgm:pt>
    <dgm:pt modelId="{DB9E4508-66D6-4FE8-959B-42BF98CB3A1A}" type="parTrans" cxnId="{4AA447C5-24B0-4DD5-8EA7-B236A3389304}">
      <dgm:prSet/>
      <dgm:spPr/>
      <dgm:t>
        <a:bodyPr/>
        <a:lstStyle/>
        <a:p>
          <a:endParaRPr lang="ru-RU"/>
        </a:p>
      </dgm:t>
    </dgm:pt>
    <dgm:pt modelId="{3F61643D-FA21-41B4-BD8F-FE0194F557FB}" type="sibTrans" cxnId="{4AA447C5-24B0-4DD5-8EA7-B236A3389304}">
      <dgm:prSet/>
      <dgm:spPr/>
      <dgm:t>
        <a:bodyPr/>
        <a:lstStyle/>
        <a:p>
          <a:endParaRPr lang="ru-RU"/>
        </a:p>
      </dgm:t>
    </dgm:pt>
    <dgm:pt modelId="{4C60AFED-5B46-4B8E-8B5B-5DA663319E4D}">
      <dgm:prSet/>
      <dgm:spPr/>
      <dgm:t>
        <a:bodyPr/>
        <a:lstStyle/>
        <a:p>
          <a:r>
            <a:rPr lang="kk-KZ" i="0" dirty="0" smtClean="0">
              <a:solidFill>
                <a:srgbClr val="002060"/>
              </a:solidFill>
              <a:latin typeface="Franklin Gothic Medium" panose="020B0603020102020204" pitchFamily="34" charset="0"/>
            </a:rPr>
            <a:t>Сұраққа жауап беріңіз</a:t>
          </a:r>
          <a:endParaRPr lang="ru-RU" i="0" dirty="0">
            <a:solidFill>
              <a:srgbClr val="002060"/>
            </a:solidFill>
            <a:latin typeface="Franklin Gothic Medium" panose="020B0603020102020204" pitchFamily="34" charset="0"/>
          </a:endParaRPr>
        </a:p>
      </dgm:t>
    </dgm:pt>
    <dgm:pt modelId="{725C2785-90D8-43A4-B1DF-4EC25D1324CD}" type="parTrans" cxnId="{4B111DEC-6463-4FF9-927A-0D8031332349}">
      <dgm:prSet/>
      <dgm:spPr/>
      <dgm:t>
        <a:bodyPr/>
        <a:lstStyle/>
        <a:p>
          <a:endParaRPr lang="ru-RU"/>
        </a:p>
      </dgm:t>
    </dgm:pt>
    <dgm:pt modelId="{A550C15F-8B9D-4A35-A5F1-9B24658BF0D7}" type="sibTrans" cxnId="{4B111DEC-6463-4FF9-927A-0D8031332349}">
      <dgm:prSet/>
      <dgm:spPr/>
      <dgm:t>
        <a:bodyPr/>
        <a:lstStyle/>
        <a:p>
          <a:endParaRPr lang="ru-RU"/>
        </a:p>
      </dgm:t>
    </dgm:pt>
    <dgm:pt modelId="{4CCE377C-6706-41F8-8F7B-A3A3809D7467}">
      <dgm:prSet/>
      <dgm:spPr/>
      <dgm:t>
        <a:bodyPr/>
        <a:lstStyle/>
        <a:p>
          <a:r>
            <a:rPr lang="kk-KZ" i="0" dirty="0" smtClean="0">
              <a:solidFill>
                <a:srgbClr val="002060"/>
              </a:solidFill>
              <a:latin typeface="Franklin Gothic Medium" panose="020B0603020102020204" pitchFamily="34" charset="0"/>
            </a:rPr>
            <a:t>Диалог не туралы?</a:t>
          </a:r>
          <a:endParaRPr lang="ru-RU" i="0" dirty="0">
            <a:solidFill>
              <a:srgbClr val="002060"/>
            </a:solidFill>
            <a:latin typeface="Franklin Gothic Medium" panose="020B0603020102020204" pitchFamily="34" charset="0"/>
          </a:endParaRPr>
        </a:p>
      </dgm:t>
    </dgm:pt>
    <dgm:pt modelId="{4781CE3A-1068-4C44-B812-9F0F51637255}" type="parTrans" cxnId="{5AFD5698-D472-4693-A9ED-12C778E6D9C3}">
      <dgm:prSet/>
      <dgm:spPr/>
      <dgm:t>
        <a:bodyPr/>
        <a:lstStyle/>
        <a:p>
          <a:endParaRPr lang="ru-RU"/>
        </a:p>
      </dgm:t>
    </dgm:pt>
    <dgm:pt modelId="{2B17B45C-D85B-4F80-8ADD-35A2A8CA2784}" type="sibTrans" cxnId="{5AFD5698-D472-4693-A9ED-12C778E6D9C3}">
      <dgm:prSet/>
      <dgm:spPr/>
      <dgm:t>
        <a:bodyPr/>
        <a:lstStyle/>
        <a:p>
          <a:endParaRPr lang="ru-RU"/>
        </a:p>
      </dgm:t>
    </dgm:pt>
    <dgm:pt modelId="{64193390-D2D3-45EE-8184-56963F4E9675}">
      <dgm:prSet/>
      <dgm:spPr/>
      <dgm:t>
        <a:bodyPr/>
        <a:lstStyle/>
        <a:p>
          <a:r>
            <a:rPr lang="kk-KZ" i="0" dirty="0" smtClean="0">
              <a:solidFill>
                <a:srgbClr val="002060"/>
              </a:solidFill>
              <a:latin typeface="Franklin Gothic Medium" panose="020B0603020102020204" pitchFamily="34" charset="0"/>
            </a:rPr>
            <a:t>Диалогте/Мәтінде жоқ ақпаратты көрсетіңіз</a:t>
          </a:r>
          <a:endParaRPr lang="ru-RU" i="0" dirty="0">
            <a:solidFill>
              <a:srgbClr val="002060"/>
            </a:solidFill>
            <a:latin typeface="Franklin Gothic Medium" panose="020B0603020102020204" pitchFamily="34" charset="0"/>
          </a:endParaRPr>
        </a:p>
      </dgm:t>
    </dgm:pt>
    <dgm:pt modelId="{F81E81AF-30E1-4CE9-91EF-919A53538737}" type="parTrans" cxnId="{F4416EAF-95A8-4EA2-A3F7-6E5471EE28B6}">
      <dgm:prSet/>
      <dgm:spPr/>
      <dgm:t>
        <a:bodyPr/>
        <a:lstStyle/>
        <a:p>
          <a:endParaRPr lang="ru-RU"/>
        </a:p>
      </dgm:t>
    </dgm:pt>
    <dgm:pt modelId="{B115E849-8DC1-4808-B737-C7D3EED24BFB}" type="sibTrans" cxnId="{F4416EAF-95A8-4EA2-A3F7-6E5471EE28B6}">
      <dgm:prSet/>
      <dgm:spPr/>
      <dgm:t>
        <a:bodyPr/>
        <a:lstStyle/>
        <a:p>
          <a:endParaRPr lang="ru-RU"/>
        </a:p>
      </dgm:t>
    </dgm:pt>
    <dgm:pt modelId="{1A09A155-425E-4781-AC39-E5F0CDC0A105}" type="pres">
      <dgm:prSet presAssocID="{397CEB57-29CC-471D-8DAE-4E1E441D9CB5}" presName="diagram" presStyleCnt="0">
        <dgm:presLayoutVars>
          <dgm:dir/>
          <dgm:resizeHandles val="exact"/>
        </dgm:presLayoutVars>
      </dgm:prSet>
      <dgm:spPr/>
      <dgm:t>
        <a:bodyPr/>
        <a:lstStyle/>
        <a:p>
          <a:endParaRPr lang="ru-RU"/>
        </a:p>
      </dgm:t>
    </dgm:pt>
    <dgm:pt modelId="{3BC8624E-F5B1-47D4-A86D-759D8B0B2565}" type="pres">
      <dgm:prSet presAssocID="{044BA450-541A-4ACB-8A91-A0D3651E4A30}" presName="node" presStyleLbl="node1" presStyleIdx="0" presStyleCnt="9">
        <dgm:presLayoutVars>
          <dgm:bulletEnabled val="1"/>
        </dgm:presLayoutVars>
      </dgm:prSet>
      <dgm:spPr/>
      <dgm:t>
        <a:bodyPr/>
        <a:lstStyle/>
        <a:p>
          <a:endParaRPr lang="ru-RU"/>
        </a:p>
      </dgm:t>
    </dgm:pt>
    <dgm:pt modelId="{CC761272-266D-499C-AEC3-9E6AEEC0EE8B}" type="pres">
      <dgm:prSet presAssocID="{AE9AADC2-A5E1-4D8A-B01D-1FCC907C5CC9}" presName="sibTrans" presStyleCnt="0"/>
      <dgm:spPr/>
    </dgm:pt>
    <dgm:pt modelId="{680B0412-E26B-43BA-9DB8-95A5B102241B}" type="pres">
      <dgm:prSet presAssocID="{42306BEA-E4FC-4A66-858B-1CAB22970874}" presName="node" presStyleLbl="node1" presStyleIdx="1" presStyleCnt="9">
        <dgm:presLayoutVars>
          <dgm:bulletEnabled val="1"/>
        </dgm:presLayoutVars>
      </dgm:prSet>
      <dgm:spPr/>
      <dgm:t>
        <a:bodyPr/>
        <a:lstStyle/>
        <a:p>
          <a:endParaRPr lang="ru-RU"/>
        </a:p>
      </dgm:t>
    </dgm:pt>
    <dgm:pt modelId="{8FE5A3C9-FE65-4865-9993-B66913160C5A}" type="pres">
      <dgm:prSet presAssocID="{32CA0B02-F60D-44E3-A53B-331946FF1529}" presName="sibTrans" presStyleCnt="0"/>
      <dgm:spPr/>
    </dgm:pt>
    <dgm:pt modelId="{493D6683-C809-45C5-942A-700D41365BC2}" type="pres">
      <dgm:prSet presAssocID="{9F92153C-49B3-46E6-8DB6-A18985D10B21}" presName="node" presStyleLbl="node1" presStyleIdx="2" presStyleCnt="9">
        <dgm:presLayoutVars>
          <dgm:bulletEnabled val="1"/>
        </dgm:presLayoutVars>
      </dgm:prSet>
      <dgm:spPr/>
      <dgm:t>
        <a:bodyPr/>
        <a:lstStyle/>
        <a:p>
          <a:endParaRPr lang="ru-RU"/>
        </a:p>
      </dgm:t>
    </dgm:pt>
    <dgm:pt modelId="{75AD3AFB-88E4-4AF6-802E-3A62BDE10EDE}" type="pres">
      <dgm:prSet presAssocID="{8DA0449C-339F-44A2-B7EC-D2792D298475}" presName="sibTrans" presStyleCnt="0"/>
      <dgm:spPr/>
    </dgm:pt>
    <dgm:pt modelId="{67A8C098-9B2C-4235-80E8-4B8E088D2214}" type="pres">
      <dgm:prSet presAssocID="{54EF401C-7254-4235-B8A6-FF9E11972262}" presName="node" presStyleLbl="node1" presStyleIdx="3" presStyleCnt="9">
        <dgm:presLayoutVars>
          <dgm:bulletEnabled val="1"/>
        </dgm:presLayoutVars>
      </dgm:prSet>
      <dgm:spPr/>
      <dgm:t>
        <a:bodyPr/>
        <a:lstStyle/>
        <a:p>
          <a:endParaRPr lang="ru-RU"/>
        </a:p>
      </dgm:t>
    </dgm:pt>
    <dgm:pt modelId="{D10C226D-71C1-4739-AC83-712FA5F44398}" type="pres">
      <dgm:prSet presAssocID="{3F61643D-FA21-41B4-BD8F-FE0194F557FB}" presName="sibTrans" presStyleCnt="0"/>
      <dgm:spPr/>
    </dgm:pt>
    <dgm:pt modelId="{51D5F747-E96B-49D3-9845-CF28A416A345}" type="pres">
      <dgm:prSet presAssocID="{9D157671-60CF-44A9-A60F-3061E4BFD051}" presName="node" presStyleLbl="node1" presStyleIdx="4" presStyleCnt="9">
        <dgm:presLayoutVars>
          <dgm:bulletEnabled val="1"/>
        </dgm:presLayoutVars>
      </dgm:prSet>
      <dgm:spPr/>
      <dgm:t>
        <a:bodyPr/>
        <a:lstStyle/>
        <a:p>
          <a:endParaRPr lang="ru-RU"/>
        </a:p>
      </dgm:t>
    </dgm:pt>
    <dgm:pt modelId="{390818E1-BF30-42EF-8819-C7570CB590D1}" type="pres">
      <dgm:prSet presAssocID="{B18821E1-5BED-4270-94F7-56D9E27927AE}" presName="sibTrans" presStyleCnt="0"/>
      <dgm:spPr/>
    </dgm:pt>
    <dgm:pt modelId="{799D3534-F869-48F3-89D5-F7A1383B52BA}" type="pres">
      <dgm:prSet presAssocID="{3891D9D4-A9A7-456A-807C-49530D7E5942}" presName="node" presStyleLbl="node1" presStyleIdx="5" presStyleCnt="9">
        <dgm:presLayoutVars>
          <dgm:bulletEnabled val="1"/>
        </dgm:presLayoutVars>
      </dgm:prSet>
      <dgm:spPr/>
      <dgm:t>
        <a:bodyPr/>
        <a:lstStyle/>
        <a:p>
          <a:endParaRPr lang="ru-RU"/>
        </a:p>
      </dgm:t>
    </dgm:pt>
    <dgm:pt modelId="{CD2CB5FC-65C6-4DE8-9063-9090FA0651F5}" type="pres">
      <dgm:prSet presAssocID="{F7C7F533-CB45-43F1-A110-C9E69609F5F9}" presName="sibTrans" presStyleCnt="0"/>
      <dgm:spPr/>
    </dgm:pt>
    <dgm:pt modelId="{03115599-C2D9-4606-B832-EE24B149E06F}" type="pres">
      <dgm:prSet presAssocID="{4C60AFED-5B46-4B8E-8B5B-5DA663319E4D}" presName="node" presStyleLbl="node1" presStyleIdx="6" presStyleCnt="9">
        <dgm:presLayoutVars>
          <dgm:bulletEnabled val="1"/>
        </dgm:presLayoutVars>
      </dgm:prSet>
      <dgm:spPr/>
      <dgm:t>
        <a:bodyPr/>
        <a:lstStyle/>
        <a:p>
          <a:endParaRPr lang="ru-RU"/>
        </a:p>
      </dgm:t>
    </dgm:pt>
    <dgm:pt modelId="{EF241AEE-7CDA-42AC-BEA1-C381A25FDDC5}" type="pres">
      <dgm:prSet presAssocID="{A550C15F-8B9D-4A35-A5F1-9B24658BF0D7}" presName="sibTrans" presStyleCnt="0"/>
      <dgm:spPr/>
    </dgm:pt>
    <dgm:pt modelId="{2208AFC9-D020-4847-B954-BC5E22046AFF}" type="pres">
      <dgm:prSet presAssocID="{4CCE377C-6706-41F8-8F7B-A3A3809D7467}" presName="node" presStyleLbl="node1" presStyleIdx="7" presStyleCnt="9">
        <dgm:presLayoutVars>
          <dgm:bulletEnabled val="1"/>
        </dgm:presLayoutVars>
      </dgm:prSet>
      <dgm:spPr/>
      <dgm:t>
        <a:bodyPr/>
        <a:lstStyle/>
        <a:p>
          <a:endParaRPr lang="ru-RU"/>
        </a:p>
      </dgm:t>
    </dgm:pt>
    <dgm:pt modelId="{DF149DCC-4C4B-4E66-9B43-C9CF618DD61F}" type="pres">
      <dgm:prSet presAssocID="{2B17B45C-D85B-4F80-8ADD-35A2A8CA2784}" presName="sibTrans" presStyleCnt="0"/>
      <dgm:spPr/>
    </dgm:pt>
    <dgm:pt modelId="{A1941B88-EDB5-4CAE-A035-2DB228FDA1E0}" type="pres">
      <dgm:prSet presAssocID="{64193390-D2D3-45EE-8184-56963F4E9675}" presName="node" presStyleLbl="node1" presStyleIdx="8" presStyleCnt="9">
        <dgm:presLayoutVars>
          <dgm:bulletEnabled val="1"/>
        </dgm:presLayoutVars>
      </dgm:prSet>
      <dgm:spPr/>
      <dgm:t>
        <a:bodyPr/>
        <a:lstStyle/>
        <a:p>
          <a:endParaRPr lang="ru-RU"/>
        </a:p>
      </dgm:t>
    </dgm:pt>
  </dgm:ptLst>
  <dgm:cxnLst>
    <dgm:cxn modelId="{28163176-7B69-463A-87AC-7170A4A53062}" type="presOf" srcId="{42306BEA-E4FC-4A66-858B-1CAB22970874}" destId="{680B0412-E26B-43BA-9DB8-95A5B102241B}" srcOrd="0" destOrd="0" presId="urn:microsoft.com/office/officeart/2005/8/layout/default"/>
    <dgm:cxn modelId="{862CD174-56B4-413C-B11E-BEFDAD0218B5}" type="presOf" srcId="{9D157671-60CF-44A9-A60F-3061E4BFD051}" destId="{51D5F747-E96B-49D3-9845-CF28A416A345}" srcOrd="0" destOrd="0" presId="urn:microsoft.com/office/officeart/2005/8/layout/default"/>
    <dgm:cxn modelId="{ACDDB684-88CA-4AE1-9353-7961AC24A7CC}" type="presOf" srcId="{9F92153C-49B3-46E6-8DB6-A18985D10B21}" destId="{493D6683-C809-45C5-942A-700D41365BC2}" srcOrd="0" destOrd="0" presId="urn:microsoft.com/office/officeart/2005/8/layout/default"/>
    <dgm:cxn modelId="{07E917AB-C1D0-4009-801B-A5870B17CC7D}" type="presOf" srcId="{3891D9D4-A9A7-456A-807C-49530D7E5942}" destId="{799D3534-F869-48F3-89D5-F7A1383B52BA}" srcOrd="0" destOrd="0" presId="urn:microsoft.com/office/officeart/2005/8/layout/default"/>
    <dgm:cxn modelId="{3BA5A1BE-7DFB-407E-BA84-7179660F6E33}" type="presOf" srcId="{4CCE377C-6706-41F8-8F7B-A3A3809D7467}" destId="{2208AFC9-D020-4847-B954-BC5E22046AFF}" srcOrd="0" destOrd="0" presId="urn:microsoft.com/office/officeart/2005/8/layout/default"/>
    <dgm:cxn modelId="{A37D03B2-1ED2-4395-A862-086BD7A929D6}" srcId="{397CEB57-29CC-471D-8DAE-4E1E441D9CB5}" destId="{42306BEA-E4FC-4A66-858B-1CAB22970874}" srcOrd="1" destOrd="0" parTransId="{598F934E-4B56-41C1-83F9-93C4D5F0E7CB}" sibTransId="{32CA0B02-F60D-44E3-A53B-331946FF1529}"/>
    <dgm:cxn modelId="{5AFD5698-D472-4693-A9ED-12C778E6D9C3}" srcId="{397CEB57-29CC-471D-8DAE-4E1E441D9CB5}" destId="{4CCE377C-6706-41F8-8F7B-A3A3809D7467}" srcOrd="7" destOrd="0" parTransId="{4781CE3A-1068-4C44-B812-9F0F51637255}" sibTransId="{2B17B45C-D85B-4F80-8ADD-35A2A8CA2784}"/>
    <dgm:cxn modelId="{1CC87972-5344-4492-A73B-52230884550E}" type="presOf" srcId="{044BA450-541A-4ACB-8A91-A0D3651E4A30}" destId="{3BC8624E-F5B1-47D4-A86D-759D8B0B2565}" srcOrd="0" destOrd="0" presId="urn:microsoft.com/office/officeart/2005/8/layout/default"/>
    <dgm:cxn modelId="{FC576DBC-EDD5-403D-8A6A-EDD672CB19FF}" type="presOf" srcId="{54EF401C-7254-4235-B8A6-FF9E11972262}" destId="{67A8C098-9B2C-4235-80E8-4B8E088D2214}" srcOrd="0" destOrd="0" presId="urn:microsoft.com/office/officeart/2005/8/layout/default"/>
    <dgm:cxn modelId="{DCF777AE-B095-4BDA-9254-C9CE333D758C}" srcId="{397CEB57-29CC-471D-8DAE-4E1E441D9CB5}" destId="{9D157671-60CF-44A9-A60F-3061E4BFD051}" srcOrd="4" destOrd="0" parTransId="{F82639C3-9774-485C-A5B9-7E85A00120C6}" sibTransId="{B18821E1-5BED-4270-94F7-56D9E27927AE}"/>
    <dgm:cxn modelId="{1DCF57F8-595A-49A1-963F-82EF456C0980}" type="presOf" srcId="{64193390-D2D3-45EE-8184-56963F4E9675}" destId="{A1941B88-EDB5-4CAE-A035-2DB228FDA1E0}" srcOrd="0" destOrd="0" presId="urn:microsoft.com/office/officeart/2005/8/layout/default"/>
    <dgm:cxn modelId="{F4416EAF-95A8-4EA2-A3F7-6E5471EE28B6}" srcId="{397CEB57-29CC-471D-8DAE-4E1E441D9CB5}" destId="{64193390-D2D3-45EE-8184-56963F4E9675}" srcOrd="8" destOrd="0" parTransId="{F81E81AF-30E1-4CE9-91EF-919A53538737}" sibTransId="{B115E849-8DC1-4808-B737-C7D3EED24BFB}"/>
    <dgm:cxn modelId="{34729F08-A99C-4A38-89D6-F2CAA070763C}" type="presOf" srcId="{4C60AFED-5B46-4B8E-8B5B-5DA663319E4D}" destId="{03115599-C2D9-4606-B832-EE24B149E06F}" srcOrd="0" destOrd="0" presId="urn:microsoft.com/office/officeart/2005/8/layout/default"/>
    <dgm:cxn modelId="{A771FB00-1632-41C0-9109-8977C4ADB8EA}" srcId="{397CEB57-29CC-471D-8DAE-4E1E441D9CB5}" destId="{044BA450-541A-4ACB-8A91-A0D3651E4A30}" srcOrd="0" destOrd="0" parTransId="{49346D11-5E04-4680-9203-5E0C6F172734}" sibTransId="{AE9AADC2-A5E1-4D8A-B01D-1FCC907C5CC9}"/>
    <dgm:cxn modelId="{4B111DEC-6463-4FF9-927A-0D8031332349}" srcId="{397CEB57-29CC-471D-8DAE-4E1E441D9CB5}" destId="{4C60AFED-5B46-4B8E-8B5B-5DA663319E4D}" srcOrd="6" destOrd="0" parTransId="{725C2785-90D8-43A4-B1DF-4EC25D1324CD}" sibTransId="{A550C15F-8B9D-4A35-A5F1-9B24658BF0D7}"/>
    <dgm:cxn modelId="{4AA447C5-24B0-4DD5-8EA7-B236A3389304}" srcId="{397CEB57-29CC-471D-8DAE-4E1E441D9CB5}" destId="{54EF401C-7254-4235-B8A6-FF9E11972262}" srcOrd="3" destOrd="0" parTransId="{DB9E4508-66D6-4FE8-959B-42BF98CB3A1A}" sibTransId="{3F61643D-FA21-41B4-BD8F-FE0194F557FB}"/>
    <dgm:cxn modelId="{C7980277-D5CE-449D-954D-0052532745B9}" srcId="{397CEB57-29CC-471D-8DAE-4E1E441D9CB5}" destId="{3891D9D4-A9A7-456A-807C-49530D7E5942}" srcOrd="5" destOrd="0" parTransId="{40C2ABED-CFCB-4560-AFEC-FFB3DB9C2F37}" sibTransId="{F7C7F533-CB45-43F1-A110-C9E69609F5F9}"/>
    <dgm:cxn modelId="{7ECB5BC6-B3C8-4289-A881-BC0901CB7157}" type="presOf" srcId="{397CEB57-29CC-471D-8DAE-4E1E441D9CB5}" destId="{1A09A155-425E-4781-AC39-E5F0CDC0A105}" srcOrd="0" destOrd="0" presId="urn:microsoft.com/office/officeart/2005/8/layout/default"/>
    <dgm:cxn modelId="{3922F39D-9EE0-45C1-894F-A56DB2632268}" srcId="{397CEB57-29CC-471D-8DAE-4E1E441D9CB5}" destId="{9F92153C-49B3-46E6-8DB6-A18985D10B21}" srcOrd="2" destOrd="0" parTransId="{33F2DEF6-8393-4843-9116-FEFA7B63FD8A}" sibTransId="{8DA0449C-339F-44A2-B7EC-D2792D298475}"/>
    <dgm:cxn modelId="{3340E287-502E-4AC0-8065-9CC3D863783D}" type="presParOf" srcId="{1A09A155-425E-4781-AC39-E5F0CDC0A105}" destId="{3BC8624E-F5B1-47D4-A86D-759D8B0B2565}" srcOrd="0" destOrd="0" presId="urn:microsoft.com/office/officeart/2005/8/layout/default"/>
    <dgm:cxn modelId="{663380A0-1D24-4941-AAF1-7A212EF94327}" type="presParOf" srcId="{1A09A155-425E-4781-AC39-E5F0CDC0A105}" destId="{CC761272-266D-499C-AEC3-9E6AEEC0EE8B}" srcOrd="1" destOrd="0" presId="urn:microsoft.com/office/officeart/2005/8/layout/default"/>
    <dgm:cxn modelId="{2E06D1EA-21BB-4C9E-B74C-6CFFAD253D24}" type="presParOf" srcId="{1A09A155-425E-4781-AC39-E5F0CDC0A105}" destId="{680B0412-E26B-43BA-9DB8-95A5B102241B}" srcOrd="2" destOrd="0" presId="urn:microsoft.com/office/officeart/2005/8/layout/default"/>
    <dgm:cxn modelId="{417652CA-E825-4F15-B3D3-A1AAECD87AA8}" type="presParOf" srcId="{1A09A155-425E-4781-AC39-E5F0CDC0A105}" destId="{8FE5A3C9-FE65-4865-9993-B66913160C5A}" srcOrd="3" destOrd="0" presId="urn:microsoft.com/office/officeart/2005/8/layout/default"/>
    <dgm:cxn modelId="{63CDF984-CF54-4212-9C38-928D754D2B10}" type="presParOf" srcId="{1A09A155-425E-4781-AC39-E5F0CDC0A105}" destId="{493D6683-C809-45C5-942A-700D41365BC2}" srcOrd="4" destOrd="0" presId="urn:microsoft.com/office/officeart/2005/8/layout/default"/>
    <dgm:cxn modelId="{F8C245D8-077F-48B7-A610-0D36E98485DF}" type="presParOf" srcId="{1A09A155-425E-4781-AC39-E5F0CDC0A105}" destId="{75AD3AFB-88E4-4AF6-802E-3A62BDE10EDE}" srcOrd="5" destOrd="0" presId="urn:microsoft.com/office/officeart/2005/8/layout/default"/>
    <dgm:cxn modelId="{A2A9E029-A398-4BC0-A8F1-94F11D86B552}" type="presParOf" srcId="{1A09A155-425E-4781-AC39-E5F0CDC0A105}" destId="{67A8C098-9B2C-4235-80E8-4B8E088D2214}" srcOrd="6" destOrd="0" presId="urn:microsoft.com/office/officeart/2005/8/layout/default"/>
    <dgm:cxn modelId="{4AF3F31E-1A6D-4AF8-B9E9-08AD43B6CE63}" type="presParOf" srcId="{1A09A155-425E-4781-AC39-E5F0CDC0A105}" destId="{D10C226D-71C1-4739-AC83-712FA5F44398}" srcOrd="7" destOrd="0" presId="urn:microsoft.com/office/officeart/2005/8/layout/default"/>
    <dgm:cxn modelId="{D8BAC48B-EE27-4268-AAA4-A76B44CDE40F}" type="presParOf" srcId="{1A09A155-425E-4781-AC39-E5F0CDC0A105}" destId="{51D5F747-E96B-49D3-9845-CF28A416A345}" srcOrd="8" destOrd="0" presId="urn:microsoft.com/office/officeart/2005/8/layout/default"/>
    <dgm:cxn modelId="{C49271F5-0346-40CF-B720-5F74F5A6A967}" type="presParOf" srcId="{1A09A155-425E-4781-AC39-E5F0CDC0A105}" destId="{390818E1-BF30-42EF-8819-C7570CB590D1}" srcOrd="9" destOrd="0" presId="urn:microsoft.com/office/officeart/2005/8/layout/default"/>
    <dgm:cxn modelId="{7F1EC0A3-BA5E-46EE-8E06-B8FDF40E4E93}" type="presParOf" srcId="{1A09A155-425E-4781-AC39-E5F0CDC0A105}" destId="{799D3534-F869-48F3-89D5-F7A1383B52BA}" srcOrd="10" destOrd="0" presId="urn:microsoft.com/office/officeart/2005/8/layout/default"/>
    <dgm:cxn modelId="{181F221F-2035-49CB-92DB-402A4CF344AE}" type="presParOf" srcId="{1A09A155-425E-4781-AC39-E5F0CDC0A105}" destId="{CD2CB5FC-65C6-4DE8-9063-9090FA0651F5}" srcOrd="11" destOrd="0" presId="urn:microsoft.com/office/officeart/2005/8/layout/default"/>
    <dgm:cxn modelId="{7A55E4FE-61C1-45C4-A09B-851259E6C5E0}" type="presParOf" srcId="{1A09A155-425E-4781-AC39-E5F0CDC0A105}" destId="{03115599-C2D9-4606-B832-EE24B149E06F}" srcOrd="12" destOrd="0" presId="urn:microsoft.com/office/officeart/2005/8/layout/default"/>
    <dgm:cxn modelId="{CBD0A5F7-B236-4E43-8936-1E1FBBD3A940}" type="presParOf" srcId="{1A09A155-425E-4781-AC39-E5F0CDC0A105}" destId="{EF241AEE-7CDA-42AC-BEA1-C381A25FDDC5}" srcOrd="13" destOrd="0" presId="urn:microsoft.com/office/officeart/2005/8/layout/default"/>
    <dgm:cxn modelId="{5F471F5E-2446-45A6-8A10-8BEFD8FB3424}" type="presParOf" srcId="{1A09A155-425E-4781-AC39-E5F0CDC0A105}" destId="{2208AFC9-D020-4847-B954-BC5E22046AFF}" srcOrd="14" destOrd="0" presId="urn:microsoft.com/office/officeart/2005/8/layout/default"/>
    <dgm:cxn modelId="{C38AAE89-6948-4A1E-8B88-4D9BF40004B3}" type="presParOf" srcId="{1A09A155-425E-4781-AC39-E5F0CDC0A105}" destId="{DF149DCC-4C4B-4E66-9B43-C9CF618DD61F}" srcOrd="15" destOrd="0" presId="urn:microsoft.com/office/officeart/2005/8/layout/default"/>
    <dgm:cxn modelId="{6FC0198F-E9B4-48E8-A288-929793FA463F}" type="presParOf" srcId="{1A09A155-425E-4781-AC39-E5F0CDC0A105}" destId="{A1941B88-EDB5-4CAE-A035-2DB228FDA1E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6B5A3E-4C7C-4A63-B4C2-16E3B4F975F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B816316-F32A-407F-84EA-9817460AFE4B}">
      <dgm:prSet phldrT="[Текст]" custT="1"/>
      <dgm:spPr/>
      <dgm:t>
        <a:bodyPr/>
        <a:lstStyle/>
        <a:p>
          <a:endParaRPr lang="ru-RU" sz="8000" dirty="0">
            <a:solidFill>
              <a:srgbClr val="002060"/>
            </a:solidFill>
          </a:endParaRPr>
        </a:p>
      </dgm:t>
    </dgm:pt>
    <dgm:pt modelId="{6A53AE39-BFF4-4E4C-80C1-8A92BAC725EC}" type="parTrans" cxnId="{1E26F3A8-EF8F-4CEE-A206-448710F32064}">
      <dgm:prSet/>
      <dgm:spPr/>
      <dgm:t>
        <a:bodyPr/>
        <a:lstStyle/>
        <a:p>
          <a:endParaRPr lang="ru-RU"/>
        </a:p>
      </dgm:t>
    </dgm:pt>
    <dgm:pt modelId="{95BDF340-240F-496D-A1C6-897130D3046D}" type="sibTrans" cxnId="{1E26F3A8-EF8F-4CEE-A206-448710F32064}">
      <dgm:prSet/>
      <dgm:spPr/>
      <dgm:t>
        <a:bodyPr/>
        <a:lstStyle/>
        <a:p>
          <a:endParaRPr lang="ru-RU"/>
        </a:p>
      </dgm:t>
    </dgm:pt>
    <dgm:pt modelId="{A80A55A1-295F-4C2B-8D88-9CC0A5FAA367}">
      <dgm:prSet phldrT="[Текст]" custT="1"/>
      <dgm:spPr/>
      <dgm:t>
        <a:bodyPr/>
        <a:lstStyle/>
        <a:p>
          <a:r>
            <a:rPr lang="kk-KZ" sz="2400" dirty="0" smtClean="0">
              <a:solidFill>
                <a:srgbClr val="002060"/>
              </a:solidFill>
              <a:latin typeface="Arial" panose="020B0604020202020204" pitchFamily="34" charset="0"/>
              <a:cs typeface="Arial" panose="020B0604020202020204" pitchFamily="34" charset="0"/>
            </a:rPr>
            <a:t>- сөйлеу әдебі  формулалары</a:t>
          </a:r>
          <a:endParaRPr lang="en-US" sz="2400" dirty="0" smtClean="0">
            <a:solidFill>
              <a:srgbClr val="002060"/>
            </a:solidFill>
            <a:latin typeface="Arial" panose="020B0604020202020204" pitchFamily="34" charset="0"/>
            <a:cs typeface="Arial" panose="020B0604020202020204" pitchFamily="34" charset="0"/>
          </a:endParaRPr>
        </a:p>
        <a:p>
          <a:r>
            <a:rPr lang="kk-KZ" sz="1800" dirty="0" smtClean="0">
              <a:solidFill>
                <a:srgbClr val="002060"/>
              </a:solidFill>
              <a:latin typeface="Arial" panose="020B0604020202020204" pitchFamily="34" charset="0"/>
              <a:cs typeface="Arial" panose="020B0604020202020204" pitchFamily="34" charset="0"/>
            </a:rPr>
            <a:t> </a:t>
          </a:r>
          <a:r>
            <a:rPr lang="kk-KZ" sz="1800" i="1" dirty="0" smtClean="0">
              <a:solidFill>
                <a:srgbClr val="002060"/>
              </a:solidFill>
              <a:latin typeface="Arial" panose="020B0604020202020204" pitchFamily="34" charset="0"/>
              <a:cs typeface="Arial" panose="020B0604020202020204" pitchFamily="34" charset="0"/>
            </a:rPr>
            <a:t>(амандасу, танысу, кездесу, қоштасу, кешірім сұрау, өтініш айту)</a:t>
          </a:r>
        </a:p>
        <a:p>
          <a:r>
            <a:rPr lang="kk-KZ" sz="2400" dirty="0" smtClean="0">
              <a:solidFill>
                <a:srgbClr val="002060"/>
              </a:solidFill>
            </a:rPr>
            <a:t> </a:t>
          </a:r>
        </a:p>
        <a:p>
          <a:endParaRPr lang="ru-RU" sz="2400" dirty="0">
            <a:solidFill>
              <a:srgbClr val="002060"/>
            </a:solidFill>
          </a:endParaRPr>
        </a:p>
      </dgm:t>
    </dgm:pt>
    <dgm:pt modelId="{DB403A26-8B10-4687-808A-FCFA0DC0E621}" type="parTrans" cxnId="{7650C593-301D-41C7-870D-84018BBE2C4A}">
      <dgm:prSet/>
      <dgm:spPr/>
      <dgm:t>
        <a:bodyPr/>
        <a:lstStyle/>
        <a:p>
          <a:endParaRPr lang="ru-RU"/>
        </a:p>
      </dgm:t>
    </dgm:pt>
    <dgm:pt modelId="{4EC2956B-9055-47CC-84FD-595BBE410486}" type="sibTrans" cxnId="{7650C593-301D-41C7-870D-84018BBE2C4A}">
      <dgm:prSet/>
      <dgm:spPr/>
      <dgm:t>
        <a:bodyPr/>
        <a:lstStyle/>
        <a:p>
          <a:endParaRPr lang="ru-RU"/>
        </a:p>
      </dgm:t>
    </dgm:pt>
    <dgm:pt modelId="{A130F861-5615-4C01-A212-92C7C21F42A8}">
      <dgm:prSet phldrT="[Текст]" custT="1"/>
      <dgm:spPr/>
      <dgm:t>
        <a:bodyPr/>
        <a:lstStyle/>
        <a:p>
          <a:r>
            <a:rPr lang="kk-KZ" sz="2400" dirty="0" smtClean="0">
              <a:solidFill>
                <a:srgbClr val="002060"/>
              </a:solidFill>
              <a:latin typeface="Arial" panose="020B0604020202020204" pitchFamily="34" charset="0"/>
              <a:cs typeface="Arial" panose="020B0604020202020204" pitchFamily="34" charset="0"/>
            </a:rPr>
            <a:t>- мамандық атаулары</a:t>
          </a:r>
          <a:endParaRPr lang="ru-RU" sz="2400" dirty="0">
            <a:solidFill>
              <a:srgbClr val="002060"/>
            </a:solidFill>
            <a:latin typeface="Arial" panose="020B0604020202020204" pitchFamily="34" charset="0"/>
            <a:cs typeface="Arial" panose="020B0604020202020204" pitchFamily="34" charset="0"/>
          </a:endParaRPr>
        </a:p>
      </dgm:t>
    </dgm:pt>
    <dgm:pt modelId="{08D89E6A-6328-4821-B6A7-A9D725E3430B}" type="parTrans" cxnId="{02211E8D-DD46-49DA-8723-624EAA0431B8}">
      <dgm:prSet/>
      <dgm:spPr/>
      <dgm:t>
        <a:bodyPr/>
        <a:lstStyle/>
        <a:p>
          <a:endParaRPr lang="ru-RU"/>
        </a:p>
      </dgm:t>
    </dgm:pt>
    <dgm:pt modelId="{C5A817E6-7B86-48E7-B3D5-82B11D503B9E}" type="sibTrans" cxnId="{02211E8D-DD46-49DA-8723-624EAA0431B8}">
      <dgm:prSet/>
      <dgm:spPr/>
      <dgm:t>
        <a:bodyPr/>
        <a:lstStyle/>
        <a:p>
          <a:endParaRPr lang="ru-RU"/>
        </a:p>
      </dgm:t>
    </dgm:pt>
    <dgm:pt modelId="{4D0B0322-2197-469C-8256-A9B193A78FE5}">
      <dgm:prSet phldrT="[Текст]" custT="1"/>
      <dgm:spPr/>
      <dgm:t>
        <a:bodyPr/>
        <a:lstStyle/>
        <a:p>
          <a:r>
            <a:rPr lang="kk-KZ" sz="2400" dirty="0" smtClean="0">
              <a:solidFill>
                <a:srgbClr val="002060"/>
              </a:solidFill>
              <a:latin typeface="Arial" panose="020B0604020202020204" pitchFamily="34" charset="0"/>
              <a:cs typeface="Arial" panose="020B0604020202020204" pitchFamily="34" charset="0"/>
            </a:rPr>
            <a:t>- ай, күн, жыл атаулары</a:t>
          </a:r>
        </a:p>
        <a:p>
          <a:r>
            <a:rPr lang="kk-KZ" sz="1800" i="1" dirty="0" smtClean="0">
              <a:solidFill>
                <a:srgbClr val="002060"/>
              </a:solidFill>
              <a:latin typeface="Arial" panose="020B0604020202020204" pitchFamily="34" charset="0"/>
              <a:cs typeface="Arial" panose="020B0604020202020204" pitchFamily="34" charset="0"/>
            </a:rPr>
            <a:t>(тәулік, уақыт, мезгіл, жыл мезгілдері, күн райы, табиғат) </a:t>
          </a:r>
          <a:endParaRPr lang="ru-RU" sz="1800" i="1" dirty="0">
            <a:solidFill>
              <a:srgbClr val="002060"/>
            </a:solidFill>
            <a:latin typeface="Arial" panose="020B0604020202020204" pitchFamily="34" charset="0"/>
            <a:cs typeface="Arial" panose="020B0604020202020204" pitchFamily="34" charset="0"/>
          </a:endParaRPr>
        </a:p>
      </dgm:t>
    </dgm:pt>
    <dgm:pt modelId="{BB1B117A-8A2E-4626-BE7B-874416664896}" type="parTrans" cxnId="{05E3ADC1-D126-4187-ADB9-9DC4FC898391}">
      <dgm:prSet/>
      <dgm:spPr/>
      <dgm:t>
        <a:bodyPr/>
        <a:lstStyle/>
        <a:p>
          <a:endParaRPr lang="ru-RU"/>
        </a:p>
      </dgm:t>
    </dgm:pt>
    <dgm:pt modelId="{1C3C0AA8-1C00-4DA2-A8E7-D558621DCF86}" type="sibTrans" cxnId="{05E3ADC1-D126-4187-ADB9-9DC4FC898391}">
      <dgm:prSet/>
      <dgm:spPr/>
      <dgm:t>
        <a:bodyPr/>
        <a:lstStyle/>
        <a:p>
          <a:endParaRPr lang="ru-RU"/>
        </a:p>
      </dgm:t>
    </dgm:pt>
    <dgm:pt modelId="{1224E041-2648-4272-92FE-FB5445E2147A}">
      <dgm:prSet custT="1"/>
      <dgm:spPr/>
      <dgm:t>
        <a:bodyPr/>
        <a:lstStyle/>
        <a:p>
          <a:r>
            <a:rPr lang="kk-KZ" sz="2400" dirty="0" smtClean="0">
              <a:solidFill>
                <a:srgbClr val="002060"/>
              </a:solidFill>
              <a:latin typeface="Arial" panose="020B0604020202020204" pitchFamily="34" charset="0"/>
              <a:cs typeface="Arial" panose="020B0604020202020204" pitchFamily="34" charset="0"/>
            </a:rPr>
            <a:t>- мекен мағыналы сөздер</a:t>
          </a:r>
          <a:r>
            <a:rPr lang="en-US" sz="2400" dirty="0" smtClean="0">
              <a:solidFill>
                <a:srgbClr val="002060"/>
              </a:solidFill>
              <a:latin typeface="Arial" panose="020B0604020202020204" pitchFamily="34" charset="0"/>
              <a:cs typeface="Arial" panose="020B0604020202020204" pitchFamily="34" charset="0"/>
            </a:rPr>
            <a:t> </a:t>
          </a:r>
          <a:endParaRPr lang="kk-KZ" sz="2400" dirty="0" smtClean="0">
            <a:solidFill>
              <a:srgbClr val="002060"/>
            </a:solidFill>
            <a:latin typeface="Arial" panose="020B0604020202020204" pitchFamily="34" charset="0"/>
            <a:cs typeface="Arial" panose="020B0604020202020204" pitchFamily="34" charset="0"/>
          </a:endParaRPr>
        </a:p>
        <a:p>
          <a:r>
            <a:rPr lang="kk-KZ" sz="1800" i="1" dirty="0" smtClean="0">
              <a:solidFill>
                <a:srgbClr val="002060"/>
              </a:solidFill>
              <a:latin typeface="Arial" panose="020B0604020202020204" pitchFamily="34" charset="0"/>
              <a:cs typeface="Arial" panose="020B0604020202020204" pitchFamily="34" charset="0"/>
            </a:rPr>
            <a:t>(жер-су атаулары, заттың немесе іс-әрекеттің орны, мекені)</a:t>
          </a:r>
          <a:endParaRPr lang="ru-RU" sz="1800" i="1" dirty="0">
            <a:solidFill>
              <a:srgbClr val="002060"/>
            </a:solidFill>
            <a:latin typeface="Arial" panose="020B0604020202020204" pitchFamily="34" charset="0"/>
            <a:cs typeface="Arial" panose="020B0604020202020204" pitchFamily="34" charset="0"/>
          </a:endParaRPr>
        </a:p>
      </dgm:t>
    </dgm:pt>
    <dgm:pt modelId="{148524B2-CE09-4AB9-8DFF-CFE1FC15A9FF}" type="parTrans" cxnId="{84E525DD-E353-457D-BA5C-AA8E7F6DFB85}">
      <dgm:prSet/>
      <dgm:spPr/>
      <dgm:t>
        <a:bodyPr/>
        <a:lstStyle/>
        <a:p>
          <a:endParaRPr lang="ru-RU"/>
        </a:p>
      </dgm:t>
    </dgm:pt>
    <dgm:pt modelId="{2C3FA897-4C50-4AC7-9B8D-788421844D4F}" type="sibTrans" cxnId="{84E525DD-E353-457D-BA5C-AA8E7F6DFB85}">
      <dgm:prSet/>
      <dgm:spPr/>
      <dgm:t>
        <a:bodyPr/>
        <a:lstStyle/>
        <a:p>
          <a:endParaRPr lang="ru-RU"/>
        </a:p>
      </dgm:t>
    </dgm:pt>
    <dgm:pt modelId="{F912D73F-CBD6-486C-A08E-1EA110B380A1}">
      <dgm:prSet custT="1"/>
      <dgm:spPr/>
      <dgm:t>
        <a:bodyPr/>
        <a:lstStyle/>
        <a:p>
          <a:r>
            <a:rPr lang="kk-KZ" sz="2400" dirty="0" smtClean="0">
              <a:solidFill>
                <a:srgbClr val="002060"/>
              </a:solidFill>
              <a:latin typeface="Arial" panose="020B0604020202020204" pitchFamily="34" charset="0"/>
              <a:cs typeface="Arial" panose="020B0604020202020204" pitchFamily="34" charset="0"/>
            </a:rPr>
            <a:t>- күнделікті-тұрмыстық,  әлеуметтік-тұрмыстық салаларда қолданылатын сөздер </a:t>
          </a:r>
          <a:endParaRPr lang="ru-RU" sz="2400" dirty="0">
            <a:solidFill>
              <a:srgbClr val="002060"/>
            </a:solidFill>
            <a:latin typeface="Arial" panose="020B0604020202020204" pitchFamily="34" charset="0"/>
            <a:cs typeface="Arial" panose="020B0604020202020204" pitchFamily="34" charset="0"/>
          </a:endParaRPr>
        </a:p>
      </dgm:t>
    </dgm:pt>
    <dgm:pt modelId="{6A804DA2-D80E-446C-AD10-80D7D28252E7}" type="parTrans" cxnId="{E88DA998-5C55-438A-9384-998478BC5E44}">
      <dgm:prSet/>
      <dgm:spPr/>
      <dgm:t>
        <a:bodyPr/>
        <a:lstStyle/>
        <a:p>
          <a:endParaRPr lang="ru-RU"/>
        </a:p>
      </dgm:t>
    </dgm:pt>
    <dgm:pt modelId="{670EBE2E-706B-49AA-B3F0-745C9CF7603A}" type="sibTrans" cxnId="{E88DA998-5C55-438A-9384-998478BC5E44}">
      <dgm:prSet/>
      <dgm:spPr/>
      <dgm:t>
        <a:bodyPr/>
        <a:lstStyle/>
        <a:p>
          <a:endParaRPr lang="ru-RU"/>
        </a:p>
      </dgm:t>
    </dgm:pt>
    <dgm:pt modelId="{D2B3CB0A-B710-4102-8C8E-04219A97A065}">
      <dgm:prSet custT="1"/>
      <dgm:spPr/>
      <dgm:t>
        <a:bodyPr/>
        <a:lstStyle/>
        <a:p>
          <a:r>
            <a:rPr lang="kk-KZ" sz="2400" dirty="0" smtClean="0">
              <a:solidFill>
                <a:srgbClr val="002060"/>
              </a:solidFill>
              <a:latin typeface="Arial" panose="020B0604020202020204" pitchFamily="34" charset="0"/>
              <a:cs typeface="Arial" panose="020B0604020202020204" pitchFamily="34" charset="0"/>
            </a:rPr>
            <a:t>- отбасылық қарым-қатынас</a:t>
          </a:r>
          <a:endParaRPr lang="ru-RU" sz="2400" dirty="0">
            <a:solidFill>
              <a:srgbClr val="002060"/>
            </a:solidFill>
            <a:latin typeface="Arial" panose="020B0604020202020204" pitchFamily="34" charset="0"/>
            <a:cs typeface="Arial" panose="020B0604020202020204" pitchFamily="34" charset="0"/>
          </a:endParaRPr>
        </a:p>
      </dgm:t>
    </dgm:pt>
    <dgm:pt modelId="{C8780407-3FBE-43B2-B496-B241BE030827}" type="parTrans" cxnId="{649CBE98-4BCD-43B5-A3A2-573505A041B6}">
      <dgm:prSet/>
      <dgm:spPr/>
      <dgm:t>
        <a:bodyPr/>
        <a:lstStyle/>
        <a:p>
          <a:endParaRPr lang="ru-RU"/>
        </a:p>
      </dgm:t>
    </dgm:pt>
    <dgm:pt modelId="{F2AA64A7-907E-4C05-A541-CDBD5EE3969A}" type="sibTrans" cxnId="{649CBE98-4BCD-43B5-A3A2-573505A041B6}">
      <dgm:prSet/>
      <dgm:spPr/>
      <dgm:t>
        <a:bodyPr/>
        <a:lstStyle/>
        <a:p>
          <a:endParaRPr lang="ru-RU"/>
        </a:p>
      </dgm:t>
    </dgm:pt>
    <dgm:pt modelId="{9D31B15E-67D8-4983-AA10-C7F67506FDAD}" type="pres">
      <dgm:prSet presAssocID="{B56B5A3E-4C7C-4A63-B4C2-16E3B4F975F5}" presName="vert0" presStyleCnt="0">
        <dgm:presLayoutVars>
          <dgm:dir/>
          <dgm:animOne val="branch"/>
          <dgm:animLvl val="lvl"/>
        </dgm:presLayoutVars>
      </dgm:prSet>
      <dgm:spPr/>
      <dgm:t>
        <a:bodyPr/>
        <a:lstStyle/>
        <a:p>
          <a:endParaRPr lang="ru-RU"/>
        </a:p>
      </dgm:t>
    </dgm:pt>
    <dgm:pt modelId="{6A8C372A-22EA-4FC2-AF38-91FB3164ACB4}" type="pres">
      <dgm:prSet presAssocID="{AB816316-F32A-407F-84EA-9817460AFE4B}" presName="thickLine" presStyleLbl="alignNode1" presStyleIdx="0" presStyleCnt="1"/>
      <dgm:spPr/>
    </dgm:pt>
    <dgm:pt modelId="{9843BECD-CD05-48D8-92FF-C79C4C33972A}" type="pres">
      <dgm:prSet presAssocID="{AB816316-F32A-407F-84EA-9817460AFE4B}" presName="horz1" presStyleCnt="0"/>
      <dgm:spPr/>
    </dgm:pt>
    <dgm:pt modelId="{93EA249F-8AC9-42FA-A564-A1A5C10F5A51}" type="pres">
      <dgm:prSet presAssocID="{AB816316-F32A-407F-84EA-9817460AFE4B}" presName="tx1" presStyleLbl="revTx" presStyleIdx="0" presStyleCnt="7"/>
      <dgm:spPr/>
      <dgm:t>
        <a:bodyPr/>
        <a:lstStyle/>
        <a:p>
          <a:endParaRPr lang="ru-RU"/>
        </a:p>
      </dgm:t>
    </dgm:pt>
    <dgm:pt modelId="{62877A63-0AC7-4E41-B4D9-27FB8BACDD06}" type="pres">
      <dgm:prSet presAssocID="{AB816316-F32A-407F-84EA-9817460AFE4B}" presName="vert1" presStyleCnt="0"/>
      <dgm:spPr/>
    </dgm:pt>
    <dgm:pt modelId="{F7EA6572-FB3B-48A7-BF21-C95AF8E71E2F}" type="pres">
      <dgm:prSet presAssocID="{F912D73F-CBD6-486C-A08E-1EA110B380A1}" presName="vertSpace2a" presStyleCnt="0"/>
      <dgm:spPr/>
    </dgm:pt>
    <dgm:pt modelId="{D4AF90C0-A6F7-4248-9858-2270F9EFB767}" type="pres">
      <dgm:prSet presAssocID="{F912D73F-CBD6-486C-A08E-1EA110B380A1}" presName="horz2" presStyleCnt="0"/>
      <dgm:spPr/>
    </dgm:pt>
    <dgm:pt modelId="{DD2352FA-F701-4622-98A1-1D5A804DE405}" type="pres">
      <dgm:prSet presAssocID="{F912D73F-CBD6-486C-A08E-1EA110B380A1}" presName="horzSpace2" presStyleCnt="0"/>
      <dgm:spPr/>
    </dgm:pt>
    <dgm:pt modelId="{BB8D1010-2366-45ED-A213-AF12C049E2E3}" type="pres">
      <dgm:prSet presAssocID="{F912D73F-CBD6-486C-A08E-1EA110B380A1}" presName="tx2" presStyleLbl="revTx" presStyleIdx="1" presStyleCnt="7"/>
      <dgm:spPr/>
      <dgm:t>
        <a:bodyPr/>
        <a:lstStyle/>
        <a:p>
          <a:endParaRPr lang="ru-RU"/>
        </a:p>
      </dgm:t>
    </dgm:pt>
    <dgm:pt modelId="{99ECF8FD-C05B-4F9C-8729-F50433EA0443}" type="pres">
      <dgm:prSet presAssocID="{F912D73F-CBD6-486C-A08E-1EA110B380A1}" presName="vert2" presStyleCnt="0"/>
      <dgm:spPr/>
    </dgm:pt>
    <dgm:pt modelId="{EF5E6774-6C3C-4B8B-AFE9-3D2FA90959D1}" type="pres">
      <dgm:prSet presAssocID="{F912D73F-CBD6-486C-A08E-1EA110B380A1}" presName="thinLine2b" presStyleLbl="callout" presStyleIdx="0" presStyleCnt="6"/>
      <dgm:spPr/>
    </dgm:pt>
    <dgm:pt modelId="{0D981580-A3B5-40AB-B645-AECD18546AEE}" type="pres">
      <dgm:prSet presAssocID="{F912D73F-CBD6-486C-A08E-1EA110B380A1}" presName="vertSpace2b" presStyleCnt="0"/>
      <dgm:spPr/>
    </dgm:pt>
    <dgm:pt modelId="{EC2FCE65-A971-4611-A353-921DEF9E174F}" type="pres">
      <dgm:prSet presAssocID="{A80A55A1-295F-4C2B-8D88-9CC0A5FAA367}" presName="horz2" presStyleCnt="0"/>
      <dgm:spPr/>
    </dgm:pt>
    <dgm:pt modelId="{1D57CBFF-FA7B-47D5-B0E7-8BBD1E77BD1D}" type="pres">
      <dgm:prSet presAssocID="{A80A55A1-295F-4C2B-8D88-9CC0A5FAA367}" presName="horzSpace2" presStyleCnt="0"/>
      <dgm:spPr/>
    </dgm:pt>
    <dgm:pt modelId="{B9FDEE41-37B1-4EBA-8FB4-CD0F9F17347A}" type="pres">
      <dgm:prSet presAssocID="{A80A55A1-295F-4C2B-8D88-9CC0A5FAA367}" presName="tx2" presStyleLbl="revTx" presStyleIdx="2" presStyleCnt="7" custScaleY="152495"/>
      <dgm:spPr/>
      <dgm:t>
        <a:bodyPr/>
        <a:lstStyle/>
        <a:p>
          <a:endParaRPr lang="ru-RU"/>
        </a:p>
      </dgm:t>
    </dgm:pt>
    <dgm:pt modelId="{A3A7423E-050D-48A8-808F-B462C9D857FC}" type="pres">
      <dgm:prSet presAssocID="{A80A55A1-295F-4C2B-8D88-9CC0A5FAA367}" presName="vert2" presStyleCnt="0"/>
      <dgm:spPr/>
    </dgm:pt>
    <dgm:pt modelId="{9C4E0D1A-938E-43E9-99A8-837EEE52C9C0}" type="pres">
      <dgm:prSet presAssocID="{A80A55A1-295F-4C2B-8D88-9CC0A5FAA367}" presName="thinLine2b" presStyleLbl="callout" presStyleIdx="1" presStyleCnt="6"/>
      <dgm:spPr/>
    </dgm:pt>
    <dgm:pt modelId="{19B422D3-9A90-484A-92DF-2084CA413710}" type="pres">
      <dgm:prSet presAssocID="{A80A55A1-295F-4C2B-8D88-9CC0A5FAA367}" presName="vertSpace2b" presStyleCnt="0"/>
      <dgm:spPr/>
    </dgm:pt>
    <dgm:pt modelId="{04F094C0-9C1D-4C63-B632-2FE3BB1B5B9D}" type="pres">
      <dgm:prSet presAssocID="{D2B3CB0A-B710-4102-8C8E-04219A97A065}" presName="horz2" presStyleCnt="0"/>
      <dgm:spPr/>
    </dgm:pt>
    <dgm:pt modelId="{CE1D155A-807E-45AF-AE1E-56313972A204}" type="pres">
      <dgm:prSet presAssocID="{D2B3CB0A-B710-4102-8C8E-04219A97A065}" presName="horzSpace2" presStyleCnt="0"/>
      <dgm:spPr/>
    </dgm:pt>
    <dgm:pt modelId="{84C5C434-3A20-4984-9F8A-652D08D66B19}" type="pres">
      <dgm:prSet presAssocID="{D2B3CB0A-B710-4102-8C8E-04219A97A065}" presName="tx2" presStyleLbl="revTx" presStyleIdx="3" presStyleCnt="7"/>
      <dgm:spPr/>
      <dgm:t>
        <a:bodyPr/>
        <a:lstStyle/>
        <a:p>
          <a:endParaRPr lang="ru-RU"/>
        </a:p>
      </dgm:t>
    </dgm:pt>
    <dgm:pt modelId="{80EA7537-8F39-4441-B6CC-154809093258}" type="pres">
      <dgm:prSet presAssocID="{D2B3CB0A-B710-4102-8C8E-04219A97A065}" presName="vert2" presStyleCnt="0"/>
      <dgm:spPr/>
    </dgm:pt>
    <dgm:pt modelId="{D804FD54-F189-4DD3-A998-34E9698DDB74}" type="pres">
      <dgm:prSet presAssocID="{D2B3CB0A-B710-4102-8C8E-04219A97A065}" presName="thinLine2b" presStyleLbl="callout" presStyleIdx="2" presStyleCnt="6"/>
      <dgm:spPr/>
    </dgm:pt>
    <dgm:pt modelId="{90187EE6-CDD1-4A26-B4A7-B176BB07EC0E}" type="pres">
      <dgm:prSet presAssocID="{D2B3CB0A-B710-4102-8C8E-04219A97A065}" presName="vertSpace2b" presStyleCnt="0"/>
      <dgm:spPr/>
    </dgm:pt>
    <dgm:pt modelId="{6F22B368-CBBD-48AC-ADFB-4BA6292CA185}" type="pres">
      <dgm:prSet presAssocID="{A130F861-5615-4C01-A212-92C7C21F42A8}" presName="horz2" presStyleCnt="0"/>
      <dgm:spPr/>
    </dgm:pt>
    <dgm:pt modelId="{A4830B7C-3979-4F55-B7D7-706E7454CA6C}" type="pres">
      <dgm:prSet presAssocID="{A130F861-5615-4C01-A212-92C7C21F42A8}" presName="horzSpace2" presStyleCnt="0"/>
      <dgm:spPr/>
    </dgm:pt>
    <dgm:pt modelId="{CC41C7F0-711A-46ED-9168-93063F4B42BC}" type="pres">
      <dgm:prSet presAssocID="{A130F861-5615-4C01-A212-92C7C21F42A8}" presName="tx2" presStyleLbl="revTx" presStyleIdx="4" presStyleCnt="7" custLinFactNeighborX="440" custLinFactNeighborY="-34140"/>
      <dgm:spPr/>
      <dgm:t>
        <a:bodyPr/>
        <a:lstStyle/>
        <a:p>
          <a:endParaRPr lang="ru-RU"/>
        </a:p>
      </dgm:t>
    </dgm:pt>
    <dgm:pt modelId="{C75D6B2B-96E9-40B8-8369-BF1FFAB6DC5E}" type="pres">
      <dgm:prSet presAssocID="{A130F861-5615-4C01-A212-92C7C21F42A8}" presName="vert2" presStyleCnt="0"/>
      <dgm:spPr/>
    </dgm:pt>
    <dgm:pt modelId="{43711E1F-F2F2-4193-A393-7BBCB97A995A}" type="pres">
      <dgm:prSet presAssocID="{A130F861-5615-4C01-A212-92C7C21F42A8}" presName="thinLine2b" presStyleLbl="callout" presStyleIdx="3" presStyleCnt="6"/>
      <dgm:spPr/>
    </dgm:pt>
    <dgm:pt modelId="{1B7CF2FD-2944-4110-AEC7-39EBFA4795D1}" type="pres">
      <dgm:prSet presAssocID="{A130F861-5615-4C01-A212-92C7C21F42A8}" presName="vertSpace2b" presStyleCnt="0"/>
      <dgm:spPr/>
    </dgm:pt>
    <dgm:pt modelId="{9BE3B42F-4AD2-4C98-BBBB-C834C0258438}" type="pres">
      <dgm:prSet presAssocID="{4D0B0322-2197-469C-8256-A9B193A78FE5}" presName="horz2" presStyleCnt="0"/>
      <dgm:spPr/>
    </dgm:pt>
    <dgm:pt modelId="{5DB1ACFE-B0E8-4E74-BC5E-D4B74852BC1F}" type="pres">
      <dgm:prSet presAssocID="{4D0B0322-2197-469C-8256-A9B193A78FE5}" presName="horzSpace2" presStyleCnt="0"/>
      <dgm:spPr/>
    </dgm:pt>
    <dgm:pt modelId="{3FDBF837-3924-4DF8-86E7-DB7F55C83299}" type="pres">
      <dgm:prSet presAssocID="{4D0B0322-2197-469C-8256-A9B193A78FE5}" presName="tx2" presStyleLbl="revTx" presStyleIdx="5" presStyleCnt="7" custLinFactNeighborX="-613" custLinFactNeighborY="-81561"/>
      <dgm:spPr/>
      <dgm:t>
        <a:bodyPr/>
        <a:lstStyle/>
        <a:p>
          <a:endParaRPr lang="ru-RU"/>
        </a:p>
      </dgm:t>
    </dgm:pt>
    <dgm:pt modelId="{2F27B8C7-0A10-4E11-8635-AF58F489C2CC}" type="pres">
      <dgm:prSet presAssocID="{4D0B0322-2197-469C-8256-A9B193A78FE5}" presName="vert2" presStyleCnt="0"/>
      <dgm:spPr/>
    </dgm:pt>
    <dgm:pt modelId="{4109FDD6-2CCD-4CA7-ACBA-439643137E37}" type="pres">
      <dgm:prSet presAssocID="{4D0B0322-2197-469C-8256-A9B193A78FE5}" presName="thinLine2b" presStyleLbl="callout" presStyleIdx="4" presStyleCnt="6"/>
      <dgm:spPr/>
    </dgm:pt>
    <dgm:pt modelId="{9BDB2D52-2387-4E70-89E6-E423CC8BC231}" type="pres">
      <dgm:prSet presAssocID="{4D0B0322-2197-469C-8256-A9B193A78FE5}" presName="vertSpace2b" presStyleCnt="0"/>
      <dgm:spPr/>
    </dgm:pt>
    <dgm:pt modelId="{41E554AF-5650-4032-92F7-FE62CA87A080}" type="pres">
      <dgm:prSet presAssocID="{1224E041-2648-4272-92FE-FB5445E2147A}" presName="horz2" presStyleCnt="0"/>
      <dgm:spPr/>
    </dgm:pt>
    <dgm:pt modelId="{C5206721-21AD-4C46-8C4F-CB3293C360E8}" type="pres">
      <dgm:prSet presAssocID="{1224E041-2648-4272-92FE-FB5445E2147A}" presName="horzSpace2" presStyleCnt="0"/>
      <dgm:spPr/>
    </dgm:pt>
    <dgm:pt modelId="{5789EF17-2975-446C-A45B-2E5FE0E5E47F}" type="pres">
      <dgm:prSet presAssocID="{1224E041-2648-4272-92FE-FB5445E2147A}" presName="tx2" presStyleLbl="revTx" presStyleIdx="6" presStyleCnt="7" custLinFactNeighborX="440" custLinFactNeighborY="-38501"/>
      <dgm:spPr/>
      <dgm:t>
        <a:bodyPr/>
        <a:lstStyle/>
        <a:p>
          <a:endParaRPr lang="ru-RU"/>
        </a:p>
      </dgm:t>
    </dgm:pt>
    <dgm:pt modelId="{72ECBE5B-900E-45C7-8934-5387FC187000}" type="pres">
      <dgm:prSet presAssocID="{1224E041-2648-4272-92FE-FB5445E2147A}" presName="vert2" presStyleCnt="0"/>
      <dgm:spPr/>
    </dgm:pt>
    <dgm:pt modelId="{5CC6BDD6-76E9-48A0-A0FD-5D2B8859C6DE}" type="pres">
      <dgm:prSet presAssocID="{1224E041-2648-4272-92FE-FB5445E2147A}" presName="thinLine2b" presStyleLbl="callout" presStyleIdx="5" presStyleCnt="6"/>
      <dgm:spPr/>
    </dgm:pt>
    <dgm:pt modelId="{6A60E2B4-85B3-4EA6-B375-9709543606FD}" type="pres">
      <dgm:prSet presAssocID="{1224E041-2648-4272-92FE-FB5445E2147A}" presName="vertSpace2b" presStyleCnt="0"/>
      <dgm:spPr/>
    </dgm:pt>
  </dgm:ptLst>
  <dgm:cxnLst>
    <dgm:cxn modelId="{B169A5F5-E5CD-4853-92E8-6E7CBDD85A94}" type="presOf" srcId="{F912D73F-CBD6-486C-A08E-1EA110B380A1}" destId="{BB8D1010-2366-45ED-A213-AF12C049E2E3}" srcOrd="0" destOrd="0" presId="urn:microsoft.com/office/officeart/2008/layout/LinedList"/>
    <dgm:cxn modelId="{89C3DCD7-78A7-45AC-8B30-FD166E72E3C7}" type="presOf" srcId="{A80A55A1-295F-4C2B-8D88-9CC0A5FAA367}" destId="{B9FDEE41-37B1-4EBA-8FB4-CD0F9F17347A}" srcOrd="0" destOrd="0" presId="urn:microsoft.com/office/officeart/2008/layout/LinedList"/>
    <dgm:cxn modelId="{78C2A528-DC78-47EB-A4F7-FF64128D7939}" type="presOf" srcId="{AB816316-F32A-407F-84EA-9817460AFE4B}" destId="{93EA249F-8AC9-42FA-A564-A1A5C10F5A51}" srcOrd="0" destOrd="0" presId="urn:microsoft.com/office/officeart/2008/layout/LinedList"/>
    <dgm:cxn modelId="{02211E8D-DD46-49DA-8723-624EAA0431B8}" srcId="{AB816316-F32A-407F-84EA-9817460AFE4B}" destId="{A130F861-5615-4C01-A212-92C7C21F42A8}" srcOrd="3" destOrd="0" parTransId="{08D89E6A-6328-4821-B6A7-A9D725E3430B}" sibTransId="{C5A817E6-7B86-48E7-B3D5-82B11D503B9E}"/>
    <dgm:cxn modelId="{05E3ADC1-D126-4187-ADB9-9DC4FC898391}" srcId="{AB816316-F32A-407F-84EA-9817460AFE4B}" destId="{4D0B0322-2197-469C-8256-A9B193A78FE5}" srcOrd="4" destOrd="0" parTransId="{BB1B117A-8A2E-4626-BE7B-874416664896}" sibTransId="{1C3C0AA8-1C00-4DA2-A8E7-D558621DCF86}"/>
    <dgm:cxn modelId="{BD15D76A-8693-4FB3-9E63-1C8CA6ED48DD}" type="presOf" srcId="{1224E041-2648-4272-92FE-FB5445E2147A}" destId="{5789EF17-2975-446C-A45B-2E5FE0E5E47F}" srcOrd="0" destOrd="0" presId="urn:microsoft.com/office/officeart/2008/layout/LinedList"/>
    <dgm:cxn modelId="{F436BE70-A16C-40D2-BAA5-58FF9E412F47}" type="presOf" srcId="{B56B5A3E-4C7C-4A63-B4C2-16E3B4F975F5}" destId="{9D31B15E-67D8-4983-AA10-C7F67506FDAD}" srcOrd="0" destOrd="0" presId="urn:microsoft.com/office/officeart/2008/layout/LinedList"/>
    <dgm:cxn modelId="{84E525DD-E353-457D-BA5C-AA8E7F6DFB85}" srcId="{AB816316-F32A-407F-84EA-9817460AFE4B}" destId="{1224E041-2648-4272-92FE-FB5445E2147A}" srcOrd="5" destOrd="0" parTransId="{148524B2-CE09-4AB9-8DFF-CFE1FC15A9FF}" sibTransId="{2C3FA897-4C50-4AC7-9B8D-788421844D4F}"/>
    <dgm:cxn modelId="{649CBE98-4BCD-43B5-A3A2-573505A041B6}" srcId="{AB816316-F32A-407F-84EA-9817460AFE4B}" destId="{D2B3CB0A-B710-4102-8C8E-04219A97A065}" srcOrd="2" destOrd="0" parTransId="{C8780407-3FBE-43B2-B496-B241BE030827}" sibTransId="{F2AA64A7-907E-4C05-A541-CDBD5EE3969A}"/>
    <dgm:cxn modelId="{E88DA998-5C55-438A-9384-998478BC5E44}" srcId="{AB816316-F32A-407F-84EA-9817460AFE4B}" destId="{F912D73F-CBD6-486C-A08E-1EA110B380A1}" srcOrd="0" destOrd="0" parTransId="{6A804DA2-D80E-446C-AD10-80D7D28252E7}" sibTransId="{670EBE2E-706B-49AA-B3F0-745C9CF7603A}"/>
    <dgm:cxn modelId="{EE1DB31F-3165-4C96-A6D1-F8965E146B18}" type="presOf" srcId="{D2B3CB0A-B710-4102-8C8E-04219A97A065}" destId="{84C5C434-3A20-4984-9F8A-652D08D66B19}" srcOrd="0" destOrd="0" presId="urn:microsoft.com/office/officeart/2008/layout/LinedList"/>
    <dgm:cxn modelId="{D64D131D-E647-4D22-B981-D9F7C1EC925C}" type="presOf" srcId="{4D0B0322-2197-469C-8256-A9B193A78FE5}" destId="{3FDBF837-3924-4DF8-86E7-DB7F55C83299}" srcOrd="0" destOrd="0" presId="urn:microsoft.com/office/officeart/2008/layout/LinedList"/>
    <dgm:cxn modelId="{1E26F3A8-EF8F-4CEE-A206-448710F32064}" srcId="{B56B5A3E-4C7C-4A63-B4C2-16E3B4F975F5}" destId="{AB816316-F32A-407F-84EA-9817460AFE4B}" srcOrd="0" destOrd="0" parTransId="{6A53AE39-BFF4-4E4C-80C1-8A92BAC725EC}" sibTransId="{95BDF340-240F-496D-A1C6-897130D3046D}"/>
    <dgm:cxn modelId="{7650C593-301D-41C7-870D-84018BBE2C4A}" srcId="{AB816316-F32A-407F-84EA-9817460AFE4B}" destId="{A80A55A1-295F-4C2B-8D88-9CC0A5FAA367}" srcOrd="1" destOrd="0" parTransId="{DB403A26-8B10-4687-808A-FCFA0DC0E621}" sibTransId="{4EC2956B-9055-47CC-84FD-595BBE410486}"/>
    <dgm:cxn modelId="{3450AA38-3B95-4A16-85FA-ECA7DBFEBF00}" type="presOf" srcId="{A130F861-5615-4C01-A212-92C7C21F42A8}" destId="{CC41C7F0-711A-46ED-9168-93063F4B42BC}" srcOrd="0" destOrd="0" presId="urn:microsoft.com/office/officeart/2008/layout/LinedList"/>
    <dgm:cxn modelId="{2483741D-6708-491D-A904-02F39050808C}" type="presParOf" srcId="{9D31B15E-67D8-4983-AA10-C7F67506FDAD}" destId="{6A8C372A-22EA-4FC2-AF38-91FB3164ACB4}" srcOrd="0" destOrd="0" presId="urn:microsoft.com/office/officeart/2008/layout/LinedList"/>
    <dgm:cxn modelId="{DF1F0348-57A3-4A31-A55F-048365552DA8}" type="presParOf" srcId="{9D31B15E-67D8-4983-AA10-C7F67506FDAD}" destId="{9843BECD-CD05-48D8-92FF-C79C4C33972A}" srcOrd="1" destOrd="0" presId="urn:microsoft.com/office/officeart/2008/layout/LinedList"/>
    <dgm:cxn modelId="{5D2171CA-AA67-4E04-9A29-B5E623089243}" type="presParOf" srcId="{9843BECD-CD05-48D8-92FF-C79C4C33972A}" destId="{93EA249F-8AC9-42FA-A564-A1A5C10F5A51}" srcOrd="0" destOrd="0" presId="urn:microsoft.com/office/officeart/2008/layout/LinedList"/>
    <dgm:cxn modelId="{6C98226F-92D1-47B7-8871-4C9C3FB3093E}" type="presParOf" srcId="{9843BECD-CD05-48D8-92FF-C79C4C33972A}" destId="{62877A63-0AC7-4E41-B4D9-27FB8BACDD06}" srcOrd="1" destOrd="0" presId="urn:microsoft.com/office/officeart/2008/layout/LinedList"/>
    <dgm:cxn modelId="{5B1F41FC-D5C9-42D5-8981-4363261B3C6C}" type="presParOf" srcId="{62877A63-0AC7-4E41-B4D9-27FB8BACDD06}" destId="{F7EA6572-FB3B-48A7-BF21-C95AF8E71E2F}" srcOrd="0" destOrd="0" presId="urn:microsoft.com/office/officeart/2008/layout/LinedList"/>
    <dgm:cxn modelId="{1F71789A-B827-4F56-8E3B-7A1895EEC3FD}" type="presParOf" srcId="{62877A63-0AC7-4E41-B4D9-27FB8BACDD06}" destId="{D4AF90C0-A6F7-4248-9858-2270F9EFB767}" srcOrd="1" destOrd="0" presId="urn:microsoft.com/office/officeart/2008/layout/LinedList"/>
    <dgm:cxn modelId="{5FB7A04A-B0BB-4233-8A2D-00C0A4942DF9}" type="presParOf" srcId="{D4AF90C0-A6F7-4248-9858-2270F9EFB767}" destId="{DD2352FA-F701-4622-98A1-1D5A804DE405}" srcOrd="0" destOrd="0" presId="urn:microsoft.com/office/officeart/2008/layout/LinedList"/>
    <dgm:cxn modelId="{3F45CAC2-765D-4045-B23D-5575F7DBA587}" type="presParOf" srcId="{D4AF90C0-A6F7-4248-9858-2270F9EFB767}" destId="{BB8D1010-2366-45ED-A213-AF12C049E2E3}" srcOrd="1" destOrd="0" presId="urn:microsoft.com/office/officeart/2008/layout/LinedList"/>
    <dgm:cxn modelId="{ECA7D700-E305-4DCE-A165-DF6B553779CE}" type="presParOf" srcId="{D4AF90C0-A6F7-4248-9858-2270F9EFB767}" destId="{99ECF8FD-C05B-4F9C-8729-F50433EA0443}" srcOrd="2" destOrd="0" presId="urn:microsoft.com/office/officeart/2008/layout/LinedList"/>
    <dgm:cxn modelId="{EE367E23-2AE9-47A0-BDFD-6006456E4C49}" type="presParOf" srcId="{62877A63-0AC7-4E41-B4D9-27FB8BACDD06}" destId="{EF5E6774-6C3C-4B8B-AFE9-3D2FA90959D1}" srcOrd="2" destOrd="0" presId="urn:microsoft.com/office/officeart/2008/layout/LinedList"/>
    <dgm:cxn modelId="{C22E1CB1-DC8F-4EE5-8AF2-CCF04023545D}" type="presParOf" srcId="{62877A63-0AC7-4E41-B4D9-27FB8BACDD06}" destId="{0D981580-A3B5-40AB-B645-AECD18546AEE}" srcOrd="3" destOrd="0" presId="urn:microsoft.com/office/officeart/2008/layout/LinedList"/>
    <dgm:cxn modelId="{E6142147-6EE8-4EE3-9472-46189F0C6BDC}" type="presParOf" srcId="{62877A63-0AC7-4E41-B4D9-27FB8BACDD06}" destId="{EC2FCE65-A971-4611-A353-921DEF9E174F}" srcOrd="4" destOrd="0" presId="urn:microsoft.com/office/officeart/2008/layout/LinedList"/>
    <dgm:cxn modelId="{988222C2-0A8F-4C30-8AE5-D7433E337BB7}" type="presParOf" srcId="{EC2FCE65-A971-4611-A353-921DEF9E174F}" destId="{1D57CBFF-FA7B-47D5-B0E7-8BBD1E77BD1D}" srcOrd="0" destOrd="0" presId="urn:microsoft.com/office/officeart/2008/layout/LinedList"/>
    <dgm:cxn modelId="{EA493E9D-5BD3-4A73-B565-4AB5662A7CB6}" type="presParOf" srcId="{EC2FCE65-A971-4611-A353-921DEF9E174F}" destId="{B9FDEE41-37B1-4EBA-8FB4-CD0F9F17347A}" srcOrd="1" destOrd="0" presId="urn:microsoft.com/office/officeart/2008/layout/LinedList"/>
    <dgm:cxn modelId="{239257A1-6982-4B8C-BE58-0117D0983569}" type="presParOf" srcId="{EC2FCE65-A971-4611-A353-921DEF9E174F}" destId="{A3A7423E-050D-48A8-808F-B462C9D857FC}" srcOrd="2" destOrd="0" presId="urn:microsoft.com/office/officeart/2008/layout/LinedList"/>
    <dgm:cxn modelId="{375F7AB1-93A5-4FA1-B9D5-E00F8E060497}" type="presParOf" srcId="{62877A63-0AC7-4E41-B4D9-27FB8BACDD06}" destId="{9C4E0D1A-938E-43E9-99A8-837EEE52C9C0}" srcOrd="5" destOrd="0" presId="urn:microsoft.com/office/officeart/2008/layout/LinedList"/>
    <dgm:cxn modelId="{CC17EA1B-085B-43E2-8CC9-75DF5C440175}" type="presParOf" srcId="{62877A63-0AC7-4E41-B4D9-27FB8BACDD06}" destId="{19B422D3-9A90-484A-92DF-2084CA413710}" srcOrd="6" destOrd="0" presId="urn:microsoft.com/office/officeart/2008/layout/LinedList"/>
    <dgm:cxn modelId="{D70EF313-BB47-40BA-BF6B-F0151350A6E9}" type="presParOf" srcId="{62877A63-0AC7-4E41-B4D9-27FB8BACDD06}" destId="{04F094C0-9C1D-4C63-B632-2FE3BB1B5B9D}" srcOrd="7" destOrd="0" presId="urn:microsoft.com/office/officeart/2008/layout/LinedList"/>
    <dgm:cxn modelId="{BCEA2F90-8823-44FB-8E18-CC82F9326694}" type="presParOf" srcId="{04F094C0-9C1D-4C63-B632-2FE3BB1B5B9D}" destId="{CE1D155A-807E-45AF-AE1E-56313972A204}" srcOrd="0" destOrd="0" presId="urn:microsoft.com/office/officeart/2008/layout/LinedList"/>
    <dgm:cxn modelId="{5414F854-00C4-4E32-A137-078BFC3C4763}" type="presParOf" srcId="{04F094C0-9C1D-4C63-B632-2FE3BB1B5B9D}" destId="{84C5C434-3A20-4984-9F8A-652D08D66B19}" srcOrd="1" destOrd="0" presId="urn:microsoft.com/office/officeart/2008/layout/LinedList"/>
    <dgm:cxn modelId="{C86C8EB7-F0CD-456D-BB75-2EAEBBBD5E23}" type="presParOf" srcId="{04F094C0-9C1D-4C63-B632-2FE3BB1B5B9D}" destId="{80EA7537-8F39-4441-B6CC-154809093258}" srcOrd="2" destOrd="0" presId="urn:microsoft.com/office/officeart/2008/layout/LinedList"/>
    <dgm:cxn modelId="{F84DCA67-95A7-4B0C-A9C2-28FC55064E20}" type="presParOf" srcId="{62877A63-0AC7-4E41-B4D9-27FB8BACDD06}" destId="{D804FD54-F189-4DD3-A998-34E9698DDB74}" srcOrd="8" destOrd="0" presId="urn:microsoft.com/office/officeart/2008/layout/LinedList"/>
    <dgm:cxn modelId="{3C2075BC-FD8C-4537-98EA-F5D6394BD056}" type="presParOf" srcId="{62877A63-0AC7-4E41-B4D9-27FB8BACDD06}" destId="{90187EE6-CDD1-4A26-B4A7-B176BB07EC0E}" srcOrd="9" destOrd="0" presId="urn:microsoft.com/office/officeart/2008/layout/LinedList"/>
    <dgm:cxn modelId="{CC61EE21-2471-4B70-9633-90F373C451F2}" type="presParOf" srcId="{62877A63-0AC7-4E41-B4D9-27FB8BACDD06}" destId="{6F22B368-CBBD-48AC-ADFB-4BA6292CA185}" srcOrd="10" destOrd="0" presId="urn:microsoft.com/office/officeart/2008/layout/LinedList"/>
    <dgm:cxn modelId="{6DD3A3D8-3DF7-4856-B42C-1D7AE29F9D5C}" type="presParOf" srcId="{6F22B368-CBBD-48AC-ADFB-4BA6292CA185}" destId="{A4830B7C-3979-4F55-B7D7-706E7454CA6C}" srcOrd="0" destOrd="0" presId="urn:microsoft.com/office/officeart/2008/layout/LinedList"/>
    <dgm:cxn modelId="{46FC77D4-1825-44CF-B1F8-40FF9696FEE6}" type="presParOf" srcId="{6F22B368-CBBD-48AC-ADFB-4BA6292CA185}" destId="{CC41C7F0-711A-46ED-9168-93063F4B42BC}" srcOrd="1" destOrd="0" presId="urn:microsoft.com/office/officeart/2008/layout/LinedList"/>
    <dgm:cxn modelId="{C2EB2C46-06EF-45BB-BFC8-98DEE0457DD5}" type="presParOf" srcId="{6F22B368-CBBD-48AC-ADFB-4BA6292CA185}" destId="{C75D6B2B-96E9-40B8-8369-BF1FFAB6DC5E}" srcOrd="2" destOrd="0" presId="urn:microsoft.com/office/officeart/2008/layout/LinedList"/>
    <dgm:cxn modelId="{79961593-1B94-4E32-9A6D-7562A1FA7B80}" type="presParOf" srcId="{62877A63-0AC7-4E41-B4D9-27FB8BACDD06}" destId="{43711E1F-F2F2-4193-A393-7BBCB97A995A}" srcOrd="11" destOrd="0" presId="urn:microsoft.com/office/officeart/2008/layout/LinedList"/>
    <dgm:cxn modelId="{A962BA0C-BEF5-416A-A916-832CE2EEBE31}" type="presParOf" srcId="{62877A63-0AC7-4E41-B4D9-27FB8BACDD06}" destId="{1B7CF2FD-2944-4110-AEC7-39EBFA4795D1}" srcOrd="12" destOrd="0" presId="urn:microsoft.com/office/officeart/2008/layout/LinedList"/>
    <dgm:cxn modelId="{BA8E663E-1AAC-473E-B1A8-F852E948CF0E}" type="presParOf" srcId="{62877A63-0AC7-4E41-B4D9-27FB8BACDD06}" destId="{9BE3B42F-4AD2-4C98-BBBB-C834C0258438}" srcOrd="13" destOrd="0" presId="urn:microsoft.com/office/officeart/2008/layout/LinedList"/>
    <dgm:cxn modelId="{6EF2ED24-A21B-421F-91B6-1D13AFC8D1CF}" type="presParOf" srcId="{9BE3B42F-4AD2-4C98-BBBB-C834C0258438}" destId="{5DB1ACFE-B0E8-4E74-BC5E-D4B74852BC1F}" srcOrd="0" destOrd="0" presId="urn:microsoft.com/office/officeart/2008/layout/LinedList"/>
    <dgm:cxn modelId="{472BF6AF-82A1-4F95-A6EF-4D583DD6FF6C}" type="presParOf" srcId="{9BE3B42F-4AD2-4C98-BBBB-C834C0258438}" destId="{3FDBF837-3924-4DF8-86E7-DB7F55C83299}" srcOrd="1" destOrd="0" presId="urn:microsoft.com/office/officeart/2008/layout/LinedList"/>
    <dgm:cxn modelId="{73B43815-BE20-46CA-A6FF-E34EBB030CF9}" type="presParOf" srcId="{9BE3B42F-4AD2-4C98-BBBB-C834C0258438}" destId="{2F27B8C7-0A10-4E11-8635-AF58F489C2CC}" srcOrd="2" destOrd="0" presId="urn:microsoft.com/office/officeart/2008/layout/LinedList"/>
    <dgm:cxn modelId="{6C915F9F-2C2A-491D-8A4B-6B43FA2BA0BD}" type="presParOf" srcId="{62877A63-0AC7-4E41-B4D9-27FB8BACDD06}" destId="{4109FDD6-2CCD-4CA7-ACBA-439643137E37}" srcOrd="14" destOrd="0" presId="urn:microsoft.com/office/officeart/2008/layout/LinedList"/>
    <dgm:cxn modelId="{F1FC3EB6-01B4-4DC6-B970-56CEC562A8D1}" type="presParOf" srcId="{62877A63-0AC7-4E41-B4D9-27FB8BACDD06}" destId="{9BDB2D52-2387-4E70-89E6-E423CC8BC231}" srcOrd="15" destOrd="0" presId="urn:microsoft.com/office/officeart/2008/layout/LinedList"/>
    <dgm:cxn modelId="{125F3705-323D-489E-BE88-21B6649EA2E0}" type="presParOf" srcId="{62877A63-0AC7-4E41-B4D9-27FB8BACDD06}" destId="{41E554AF-5650-4032-92F7-FE62CA87A080}" srcOrd="16" destOrd="0" presId="urn:microsoft.com/office/officeart/2008/layout/LinedList"/>
    <dgm:cxn modelId="{C2E2FB00-8117-4901-9201-1F36E87F2816}" type="presParOf" srcId="{41E554AF-5650-4032-92F7-FE62CA87A080}" destId="{C5206721-21AD-4C46-8C4F-CB3293C360E8}" srcOrd="0" destOrd="0" presId="urn:microsoft.com/office/officeart/2008/layout/LinedList"/>
    <dgm:cxn modelId="{FD689173-EC6C-49BC-A784-EFF3B2F7F9BB}" type="presParOf" srcId="{41E554AF-5650-4032-92F7-FE62CA87A080}" destId="{5789EF17-2975-446C-A45B-2E5FE0E5E47F}" srcOrd="1" destOrd="0" presId="urn:microsoft.com/office/officeart/2008/layout/LinedList"/>
    <dgm:cxn modelId="{9A16BF31-C078-47D5-9F38-5F8031A015A6}" type="presParOf" srcId="{41E554AF-5650-4032-92F7-FE62CA87A080}" destId="{72ECBE5B-900E-45C7-8934-5387FC187000}" srcOrd="2" destOrd="0" presId="urn:microsoft.com/office/officeart/2008/layout/LinedList"/>
    <dgm:cxn modelId="{A1A96FB7-61A0-49E3-8765-71FDCECE5A2D}" type="presParOf" srcId="{62877A63-0AC7-4E41-B4D9-27FB8BACDD06}" destId="{5CC6BDD6-76E9-48A0-A0FD-5D2B8859C6DE}" srcOrd="17" destOrd="0" presId="urn:microsoft.com/office/officeart/2008/layout/LinedList"/>
    <dgm:cxn modelId="{87E76C31-8CF1-4CD8-99F6-9680B2DEF244}" type="presParOf" srcId="{62877A63-0AC7-4E41-B4D9-27FB8BACDD06}" destId="{6A60E2B4-85B3-4EA6-B375-9709543606FD}"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3521DF-E691-4AAA-8A23-A25DC211708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ru-RU"/>
        </a:p>
      </dgm:t>
    </dgm:pt>
    <dgm:pt modelId="{D6851BD4-D75C-4EEC-AB9C-D2E605322BCA}">
      <dgm:prSet phldrT="[Текст]" custT="1"/>
      <dgm:spPr>
        <a:ln>
          <a:solidFill>
            <a:srgbClr val="FF0000"/>
          </a:solidFill>
        </a:ln>
      </dgm:spPr>
      <dgm:t>
        <a:bodyPr/>
        <a:lstStyle/>
        <a:p>
          <a:r>
            <a:rPr lang="kk-KZ" sz="2400" i="0" dirty="0" smtClean="0">
              <a:solidFill>
                <a:srgbClr val="002060"/>
              </a:solidFill>
              <a:latin typeface="Franklin Gothic Medium" panose="020B0603020102020204" pitchFamily="34" charset="0"/>
            </a:rPr>
            <a:t>Дұрыс ақпаратты көрсетіңіз.</a:t>
          </a:r>
          <a:endParaRPr lang="ru-RU" sz="2400" i="0" dirty="0">
            <a:solidFill>
              <a:srgbClr val="002060"/>
            </a:solidFill>
            <a:latin typeface="Franklin Gothic Medium" panose="020B0603020102020204" pitchFamily="34" charset="0"/>
          </a:endParaRPr>
        </a:p>
      </dgm:t>
    </dgm:pt>
    <dgm:pt modelId="{DA52FC02-FC61-4BFA-A781-B0A96037236E}" type="parTrans" cxnId="{F028AAED-AD1C-4717-8E8A-31F06ABB3772}">
      <dgm:prSet/>
      <dgm:spPr/>
      <dgm:t>
        <a:bodyPr/>
        <a:lstStyle/>
        <a:p>
          <a:endParaRPr lang="ru-RU"/>
        </a:p>
      </dgm:t>
    </dgm:pt>
    <dgm:pt modelId="{A9049F37-8A1A-4869-9F21-4A7B4AAEA295}" type="sibTrans" cxnId="{F028AAED-AD1C-4717-8E8A-31F06ABB3772}">
      <dgm:prSet/>
      <dgm:spPr/>
      <dgm:t>
        <a:bodyPr/>
        <a:lstStyle/>
        <a:p>
          <a:endParaRPr lang="ru-RU"/>
        </a:p>
      </dgm:t>
    </dgm:pt>
    <dgm:pt modelId="{34C874DF-9FD3-4752-824A-4BC78D88C0A1}">
      <dgm:prSet phldrT="[Текст]" custT="1"/>
      <dgm:spPr>
        <a:ln>
          <a:solidFill>
            <a:srgbClr val="FF0000"/>
          </a:solidFill>
        </a:ln>
      </dgm:spPr>
      <dgm:t>
        <a:bodyPr/>
        <a:lstStyle/>
        <a:p>
          <a:r>
            <a:rPr lang="kk-KZ" sz="2400" i="0" dirty="0" smtClean="0">
              <a:solidFill>
                <a:srgbClr val="002060"/>
              </a:solidFill>
              <a:latin typeface="Franklin Gothic Medium Cond" panose="020B0606030402020204" pitchFamily="34" charset="0"/>
            </a:rPr>
            <a:t>Ақпараттың сипатын анықтаңыз.</a:t>
          </a:r>
          <a:endParaRPr lang="ru-RU" sz="2400" i="0" dirty="0">
            <a:solidFill>
              <a:srgbClr val="002060"/>
            </a:solidFill>
            <a:latin typeface="Franklin Gothic Medium Cond" panose="020B0606030402020204" pitchFamily="34" charset="0"/>
          </a:endParaRPr>
        </a:p>
      </dgm:t>
    </dgm:pt>
    <dgm:pt modelId="{242EAF3F-D064-413E-B415-9066C7A8687F}" type="parTrans" cxnId="{A4032ECF-3F0B-4893-8C4A-953600034368}">
      <dgm:prSet/>
      <dgm:spPr/>
      <dgm:t>
        <a:bodyPr/>
        <a:lstStyle/>
        <a:p>
          <a:endParaRPr lang="ru-RU"/>
        </a:p>
      </dgm:t>
    </dgm:pt>
    <dgm:pt modelId="{B6211AD0-05C9-4420-A548-C15A6133B4F4}" type="sibTrans" cxnId="{A4032ECF-3F0B-4893-8C4A-953600034368}">
      <dgm:prSet/>
      <dgm:spPr/>
      <dgm:t>
        <a:bodyPr/>
        <a:lstStyle/>
        <a:p>
          <a:endParaRPr lang="ru-RU"/>
        </a:p>
      </dgm:t>
    </dgm:pt>
    <dgm:pt modelId="{45FCBBDD-9FC0-4F3F-8A05-F90D16E7B8F8}">
      <dgm:prSet phldrT="[Текст]" custT="1"/>
      <dgm:spPr>
        <a:ln>
          <a:solidFill>
            <a:srgbClr val="FF0000"/>
          </a:solidFill>
        </a:ln>
      </dgm:spPr>
      <dgm:t>
        <a:bodyPr/>
        <a:lstStyle/>
        <a:p>
          <a:r>
            <a:rPr lang="kk-KZ" sz="2400" i="0" dirty="0" smtClean="0">
              <a:solidFill>
                <a:srgbClr val="002060"/>
              </a:solidFill>
              <a:latin typeface="Franklin Gothic Medium Cond" panose="020B0606030402020204" pitchFamily="34" charset="0"/>
            </a:rPr>
            <a:t>Жеке пікірді анықтаңыз.</a:t>
          </a:r>
          <a:endParaRPr lang="ru-RU" sz="2400" i="0" dirty="0">
            <a:solidFill>
              <a:srgbClr val="002060"/>
            </a:solidFill>
            <a:latin typeface="Franklin Gothic Medium Cond" panose="020B0606030402020204" pitchFamily="34" charset="0"/>
          </a:endParaRPr>
        </a:p>
      </dgm:t>
    </dgm:pt>
    <dgm:pt modelId="{1955295E-5B39-411D-A57E-DE6F4CFA6E87}" type="parTrans" cxnId="{23BBB88D-6D46-48EC-AE95-3DC5F5745443}">
      <dgm:prSet/>
      <dgm:spPr/>
      <dgm:t>
        <a:bodyPr/>
        <a:lstStyle/>
        <a:p>
          <a:endParaRPr lang="ru-RU"/>
        </a:p>
      </dgm:t>
    </dgm:pt>
    <dgm:pt modelId="{EF1A4EB4-62C0-46F1-91C6-C1F69CB16E87}" type="sibTrans" cxnId="{23BBB88D-6D46-48EC-AE95-3DC5F5745443}">
      <dgm:prSet/>
      <dgm:spPr/>
      <dgm:t>
        <a:bodyPr/>
        <a:lstStyle/>
        <a:p>
          <a:endParaRPr lang="ru-RU"/>
        </a:p>
      </dgm:t>
    </dgm:pt>
    <dgm:pt modelId="{AD8CEE6A-57D9-4073-939A-EA1CF0F7678A}">
      <dgm:prSet custT="1"/>
      <dgm:spPr>
        <a:ln>
          <a:solidFill>
            <a:srgbClr val="FF0000"/>
          </a:solidFill>
        </a:ln>
      </dgm:spPr>
      <dgm:t>
        <a:bodyPr/>
        <a:lstStyle/>
        <a:p>
          <a:r>
            <a:rPr lang="kk-KZ" sz="2000" i="0" dirty="0" smtClean="0">
              <a:solidFill>
                <a:srgbClr val="002060"/>
              </a:solidFill>
              <a:latin typeface="Franklin Gothic Medium Cond" panose="020B0606030402020204" pitchFamily="34" charset="0"/>
            </a:rPr>
            <a:t>Диалогтің мағыналық бөліктерін ретпен орналастырыңыз.</a:t>
          </a:r>
          <a:endParaRPr lang="ru-RU" sz="2000" i="0" dirty="0">
            <a:solidFill>
              <a:srgbClr val="002060"/>
            </a:solidFill>
            <a:latin typeface="Franklin Gothic Medium Cond" panose="020B0606030402020204" pitchFamily="34" charset="0"/>
          </a:endParaRPr>
        </a:p>
      </dgm:t>
    </dgm:pt>
    <dgm:pt modelId="{3C1513F0-8938-4508-8D8C-702B6A2618CA}" type="parTrans" cxnId="{80F31616-4363-4139-B494-EEE4493C30F1}">
      <dgm:prSet/>
      <dgm:spPr/>
      <dgm:t>
        <a:bodyPr/>
        <a:lstStyle/>
        <a:p>
          <a:endParaRPr lang="ru-RU"/>
        </a:p>
      </dgm:t>
    </dgm:pt>
    <dgm:pt modelId="{844EE72C-1E05-445E-9840-6C21CD9D3B9F}" type="sibTrans" cxnId="{80F31616-4363-4139-B494-EEE4493C30F1}">
      <dgm:prSet/>
      <dgm:spPr/>
      <dgm:t>
        <a:bodyPr/>
        <a:lstStyle/>
        <a:p>
          <a:endParaRPr lang="ru-RU"/>
        </a:p>
      </dgm:t>
    </dgm:pt>
    <dgm:pt modelId="{B720818B-DDDF-409A-AD19-93CC0D12D802}">
      <dgm:prSet custT="1"/>
      <dgm:spPr>
        <a:ln>
          <a:solidFill>
            <a:srgbClr val="FF0000"/>
          </a:solidFill>
        </a:ln>
      </dgm:spPr>
      <dgm:t>
        <a:bodyPr/>
        <a:lstStyle/>
        <a:p>
          <a:r>
            <a:rPr lang="kk-KZ" sz="2400" i="0" dirty="0" smtClean="0">
              <a:solidFill>
                <a:srgbClr val="002060"/>
              </a:solidFill>
              <a:latin typeface="Franklin Gothic Medium Cond" panose="020B0606030402020204" pitchFamily="34" charset="0"/>
            </a:rPr>
            <a:t>Диалогтің мақсатын анықтаңыз.</a:t>
          </a:r>
          <a:endParaRPr lang="ru-RU" sz="2400" i="0" dirty="0">
            <a:solidFill>
              <a:srgbClr val="002060"/>
            </a:solidFill>
            <a:latin typeface="Franklin Gothic Medium Cond" panose="020B0606030402020204" pitchFamily="34" charset="0"/>
          </a:endParaRPr>
        </a:p>
      </dgm:t>
    </dgm:pt>
    <dgm:pt modelId="{C5496114-3801-4F4A-822A-8A4E9BCF612E}" type="parTrans" cxnId="{68904BB5-40F3-4321-90AD-73EDD65103AC}">
      <dgm:prSet/>
      <dgm:spPr/>
      <dgm:t>
        <a:bodyPr/>
        <a:lstStyle/>
        <a:p>
          <a:endParaRPr lang="ru-RU"/>
        </a:p>
      </dgm:t>
    </dgm:pt>
    <dgm:pt modelId="{97857C28-AD89-4700-BFDB-1D3507075C37}" type="sibTrans" cxnId="{68904BB5-40F3-4321-90AD-73EDD65103AC}">
      <dgm:prSet/>
      <dgm:spPr/>
      <dgm:t>
        <a:bodyPr/>
        <a:lstStyle/>
        <a:p>
          <a:endParaRPr lang="ru-RU"/>
        </a:p>
      </dgm:t>
    </dgm:pt>
    <dgm:pt modelId="{F772620C-E1B4-4782-9816-B3ED7642CA0A}">
      <dgm:prSet custT="1"/>
      <dgm:spPr>
        <a:ln>
          <a:solidFill>
            <a:srgbClr val="FF0000"/>
          </a:solidFill>
        </a:ln>
      </dgm:spPr>
      <dgm:t>
        <a:bodyPr/>
        <a:lstStyle/>
        <a:p>
          <a:r>
            <a:rPr lang="kk-KZ" sz="2400" i="0" dirty="0" smtClean="0">
              <a:solidFill>
                <a:srgbClr val="002060"/>
              </a:solidFill>
              <a:latin typeface="Franklin Gothic Medium Cond" panose="020B0606030402020204" pitchFamily="34" charset="0"/>
            </a:rPr>
            <a:t>Мәтіннің негізгі идеясын көрсетіңіз.</a:t>
          </a:r>
          <a:endParaRPr lang="ru-RU" sz="2400" i="0" dirty="0">
            <a:solidFill>
              <a:srgbClr val="002060"/>
            </a:solidFill>
            <a:latin typeface="Franklin Gothic Medium Cond" panose="020B0606030402020204" pitchFamily="34" charset="0"/>
          </a:endParaRPr>
        </a:p>
      </dgm:t>
    </dgm:pt>
    <dgm:pt modelId="{1BA6B0CC-E5A7-4DD0-A7E5-02394CD2CF3F}" type="parTrans" cxnId="{2EB1ED09-CD1D-4F4D-A224-D68AF996690D}">
      <dgm:prSet/>
      <dgm:spPr/>
      <dgm:t>
        <a:bodyPr/>
        <a:lstStyle/>
        <a:p>
          <a:endParaRPr lang="ru-RU"/>
        </a:p>
      </dgm:t>
    </dgm:pt>
    <dgm:pt modelId="{9DAB8FE1-CF74-42DD-823C-A826024BB979}" type="sibTrans" cxnId="{2EB1ED09-CD1D-4F4D-A224-D68AF996690D}">
      <dgm:prSet/>
      <dgm:spPr/>
      <dgm:t>
        <a:bodyPr/>
        <a:lstStyle/>
        <a:p>
          <a:endParaRPr lang="ru-RU"/>
        </a:p>
      </dgm:t>
    </dgm:pt>
    <dgm:pt modelId="{018BB675-E505-4A92-8D60-7B33C81AB31A}">
      <dgm:prSet custT="1"/>
      <dgm:spPr>
        <a:ln>
          <a:solidFill>
            <a:srgbClr val="FF0000"/>
          </a:solidFill>
        </a:ln>
      </dgm:spPr>
      <dgm:t>
        <a:bodyPr/>
        <a:lstStyle/>
        <a:p>
          <a:r>
            <a:rPr lang="kk-KZ" sz="2000" i="0" dirty="0" smtClean="0">
              <a:solidFill>
                <a:srgbClr val="002060"/>
              </a:solidFill>
              <a:latin typeface="Franklin Gothic Medium Cond" panose="020B0606030402020204" pitchFamily="34" charset="0"/>
            </a:rPr>
            <a:t>Диалогке қатысушының эмоциялық күйін анықтаңыз.</a:t>
          </a:r>
          <a:endParaRPr lang="ru-RU" sz="2000" i="0" dirty="0">
            <a:solidFill>
              <a:srgbClr val="002060"/>
            </a:solidFill>
            <a:latin typeface="Franklin Gothic Medium Cond" panose="020B0606030402020204" pitchFamily="34" charset="0"/>
          </a:endParaRPr>
        </a:p>
      </dgm:t>
    </dgm:pt>
    <dgm:pt modelId="{A1B23416-2C42-4B85-BCD6-F1559F6E2AAD}" type="parTrans" cxnId="{C52BE0D5-2C1C-4778-A916-B37AEDA3CA4D}">
      <dgm:prSet/>
      <dgm:spPr/>
      <dgm:t>
        <a:bodyPr/>
        <a:lstStyle/>
        <a:p>
          <a:endParaRPr lang="ru-RU"/>
        </a:p>
      </dgm:t>
    </dgm:pt>
    <dgm:pt modelId="{FACB2386-6EF8-4E35-9F28-5BA1D69EDE2F}" type="sibTrans" cxnId="{C52BE0D5-2C1C-4778-A916-B37AEDA3CA4D}">
      <dgm:prSet/>
      <dgm:spPr/>
      <dgm:t>
        <a:bodyPr/>
        <a:lstStyle/>
        <a:p>
          <a:endParaRPr lang="ru-RU"/>
        </a:p>
      </dgm:t>
    </dgm:pt>
    <dgm:pt modelId="{CD999D38-DC11-4E1E-A451-55885EA95CF4}">
      <dgm:prSet custT="1"/>
      <dgm:spPr>
        <a:ln>
          <a:solidFill>
            <a:srgbClr val="FF0000"/>
          </a:solidFill>
        </a:ln>
      </dgm:spPr>
      <dgm:t>
        <a:bodyPr/>
        <a:lstStyle/>
        <a:p>
          <a:r>
            <a:rPr lang="kk-KZ" sz="2400" i="0" dirty="0" smtClean="0">
              <a:solidFill>
                <a:srgbClr val="002060"/>
              </a:solidFill>
              <a:latin typeface="Franklin Gothic Medium Cond" panose="020B0606030402020204" pitchFamily="34" charset="0"/>
            </a:rPr>
            <a:t>Мәтін қорытындысын табыңыз.</a:t>
          </a:r>
          <a:endParaRPr lang="ru-RU" sz="2400" i="0" dirty="0">
            <a:solidFill>
              <a:srgbClr val="002060"/>
            </a:solidFill>
            <a:latin typeface="Franklin Gothic Medium Cond" panose="020B0606030402020204" pitchFamily="34" charset="0"/>
          </a:endParaRPr>
        </a:p>
      </dgm:t>
    </dgm:pt>
    <dgm:pt modelId="{CFCE2FAF-6B57-44ED-9C06-6D5AB57AD1BB}" type="parTrans" cxnId="{31F378E0-B044-4C5F-8A9A-A65798E2DCDB}">
      <dgm:prSet/>
      <dgm:spPr/>
      <dgm:t>
        <a:bodyPr/>
        <a:lstStyle/>
        <a:p>
          <a:endParaRPr lang="ru-RU"/>
        </a:p>
      </dgm:t>
    </dgm:pt>
    <dgm:pt modelId="{42FC1BED-A0DD-46DC-8F6A-3B89BF85697A}" type="sibTrans" cxnId="{31F378E0-B044-4C5F-8A9A-A65798E2DCDB}">
      <dgm:prSet/>
      <dgm:spPr/>
      <dgm:t>
        <a:bodyPr/>
        <a:lstStyle/>
        <a:p>
          <a:endParaRPr lang="ru-RU"/>
        </a:p>
      </dgm:t>
    </dgm:pt>
    <dgm:pt modelId="{51950E14-CE36-431B-BE8B-FB5381DEC054}" type="pres">
      <dgm:prSet presAssocID="{B13521DF-E691-4AAA-8A23-A25DC211708A}" presName="diagram" presStyleCnt="0">
        <dgm:presLayoutVars>
          <dgm:dir/>
          <dgm:resizeHandles val="exact"/>
        </dgm:presLayoutVars>
      </dgm:prSet>
      <dgm:spPr/>
      <dgm:t>
        <a:bodyPr/>
        <a:lstStyle/>
        <a:p>
          <a:endParaRPr lang="ru-RU"/>
        </a:p>
      </dgm:t>
    </dgm:pt>
    <dgm:pt modelId="{B1D55EC4-796C-4D0E-A7B3-B444C39DA057}" type="pres">
      <dgm:prSet presAssocID="{D6851BD4-D75C-4EEC-AB9C-D2E605322BCA}" presName="node" presStyleLbl="node1" presStyleIdx="0" presStyleCnt="8">
        <dgm:presLayoutVars>
          <dgm:bulletEnabled val="1"/>
        </dgm:presLayoutVars>
      </dgm:prSet>
      <dgm:spPr/>
      <dgm:t>
        <a:bodyPr/>
        <a:lstStyle/>
        <a:p>
          <a:endParaRPr lang="ru-RU"/>
        </a:p>
      </dgm:t>
    </dgm:pt>
    <dgm:pt modelId="{017DCF84-C730-410F-BE77-A42198DC87F6}" type="pres">
      <dgm:prSet presAssocID="{A9049F37-8A1A-4869-9F21-4A7B4AAEA295}" presName="sibTrans" presStyleCnt="0"/>
      <dgm:spPr/>
    </dgm:pt>
    <dgm:pt modelId="{9AA85E2E-7CD2-4276-A312-F11BEF769B36}" type="pres">
      <dgm:prSet presAssocID="{34C874DF-9FD3-4752-824A-4BC78D88C0A1}" presName="node" presStyleLbl="node1" presStyleIdx="1" presStyleCnt="8">
        <dgm:presLayoutVars>
          <dgm:bulletEnabled val="1"/>
        </dgm:presLayoutVars>
      </dgm:prSet>
      <dgm:spPr/>
      <dgm:t>
        <a:bodyPr/>
        <a:lstStyle/>
        <a:p>
          <a:endParaRPr lang="ru-RU"/>
        </a:p>
      </dgm:t>
    </dgm:pt>
    <dgm:pt modelId="{4E8B3C85-9ACE-4550-A80F-A382A5CF80F3}" type="pres">
      <dgm:prSet presAssocID="{B6211AD0-05C9-4420-A548-C15A6133B4F4}" presName="sibTrans" presStyleCnt="0"/>
      <dgm:spPr/>
    </dgm:pt>
    <dgm:pt modelId="{09D3ED76-F2A5-4281-8843-0B5FE04C3BF8}" type="pres">
      <dgm:prSet presAssocID="{45FCBBDD-9FC0-4F3F-8A05-F90D16E7B8F8}" presName="node" presStyleLbl="node1" presStyleIdx="2" presStyleCnt="8">
        <dgm:presLayoutVars>
          <dgm:bulletEnabled val="1"/>
        </dgm:presLayoutVars>
      </dgm:prSet>
      <dgm:spPr/>
      <dgm:t>
        <a:bodyPr/>
        <a:lstStyle/>
        <a:p>
          <a:endParaRPr lang="ru-RU"/>
        </a:p>
      </dgm:t>
    </dgm:pt>
    <dgm:pt modelId="{F3BA13C0-AEC8-4AFF-A68C-EDB3D850BEA0}" type="pres">
      <dgm:prSet presAssocID="{EF1A4EB4-62C0-46F1-91C6-C1F69CB16E87}" presName="sibTrans" presStyleCnt="0"/>
      <dgm:spPr/>
    </dgm:pt>
    <dgm:pt modelId="{9646618E-0995-4D45-B06E-1EF917BEAB05}" type="pres">
      <dgm:prSet presAssocID="{AD8CEE6A-57D9-4073-939A-EA1CF0F7678A}" presName="node" presStyleLbl="node1" presStyleIdx="3" presStyleCnt="8">
        <dgm:presLayoutVars>
          <dgm:bulletEnabled val="1"/>
        </dgm:presLayoutVars>
      </dgm:prSet>
      <dgm:spPr/>
      <dgm:t>
        <a:bodyPr/>
        <a:lstStyle/>
        <a:p>
          <a:endParaRPr lang="ru-RU"/>
        </a:p>
      </dgm:t>
    </dgm:pt>
    <dgm:pt modelId="{BBA8A1A7-1062-4F62-9D5F-834AA03AA7B6}" type="pres">
      <dgm:prSet presAssocID="{844EE72C-1E05-445E-9840-6C21CD9D3B9F}" presName="sibTrans" presStyleCnt="0"/>
      <dgm:spPr/>
    </dgm:pt>
    <dgm:pt modelId="{55AEC61D-87A7-41F3-B4D0-CB5DB390642C}" type="pres">
      <dgm:prSet presAssocID="{B720818B-DDDF-409A-AD19-93CC0D12D802}" presName="node" presStyleLbl="node1" presStyleIdx="4" presStyleCnt="8">
        <dgm:presLayoutVars>
          <dgm:bulletEnabled val="1"/>
        </dgm:presLayoutVars>
      </dgm:prSet>
      <dgm:spPr/>
      <dgm:t>
        <a:bodyPr/>
        <a:lstStyle/>
        <a:p>
          <a:endParaRPr lang="ru-RU"/>
        </a:p>
      </dgm:t>
    </dgm:pt>
    <dgm:pt modelId="{98BA70E9-5C60-40C7-A4F9-E8C951A593AE}" type="pres">
      <dgm:prSet presAssocID="{97857C28-AD89-4700-BFDB-1D3507075C37}" presName="sibTrans" presStyleCnt="0"/>
      <dgm:spPr/>
    </dgm:pt>
    <dgm:pt modelId="{DFA0473D-0098-4ECE-9D0A-0D0936A33BA9}" type="pres">
      <dgm:prSet presAssocID="{F772620C-E1B4-4782-9816-B3ED7642CA0A}" presName="node" presStyleLbl="node1" presStyleIdx="5" presStyleCnt="8">
        <dgm:presLayoutVars>
          <dgm:bulletEnabled val="1"/>
        </dgm:presLayoutVars>
      </dgm:prSet>
      <dgm:spPr/>
      <dgm:t>
        <a:bodyPr/>
        <a:lstStyle/>
        <a:p>
          <a:endParaRPr lang="ru-RU"/>
        </a:p>
      </dgm:t>
    </dgm:pt>
    <dgm:pt modelId="{82C8BE35-56A8-4D01-8A14-91BB87FC8C95}" type="pres">
      <dgm:prSet presAssocID="{9DAB8FE1-CF74-42DD-823C-A826024BB979}" presName="sibTrans" presStyleCnt="0"/>
      <dgm:spPr/>
    </dgm:pt>
    <dgm:pt modelId="{992C4F05-6637-4223-9DC6-D082A137A804}" type="pres">
      <dgm:prSet presAssocID="{018BB675-E505-4A92-8D60-7B33C81AB31A}" presName="node" presStyleLbl="node1" presStyleIdx="6" presStyleCnt="8">
        <dgm:presLayoutVars>
          <dgm:bulletEnabled val="1"/>
        </dgm:presLayoutVars>
      </dgm:prSet>
      <dgm:spPr/>
      <dgm:t>
        <a:bodyPr/>
        <a:lstStyle/>
        <a:p>
          <a:endParaRPr lang="ru-RU"/>
        </a:p>
      </dgm:t>
    </dgm:pt>
    <dgm:pt modelId="{633A552D-6DA8-45F1-B3B8-1BA91F14246A}" type="pres">
      <dgm:prSet presAssocID="{FACB2386-6EF8-4E35-9F28-5BA1D69EDE2F}" presName="sibTrans" presStyleCnt="0"/>
      <dgm:spPr/>
    </dgm:pt>
    <dgm:pt modelId="{7B426ACB-C9E1-4C38-8DFD-0719FFC7941B}" type="pres">
      <dgm:prSet presAssocID="{CD999D38-DC11-4E1E-A451-55885EA95CF4}" presName="node" presStyleLbl="node1" presStyleIdx="7" presStyleCnt="8">
        <dgm:presLayoutVars>
          <dgm:bulletEnabled val="1"/>
        </dgm:presLayoutVars>
      </dgm:prSet>
      <dgm:spPr/>
      <dgm:t>
        <a:bodyPr/>
        <a:lstStyle/>
        <a:p>
          <a:endParaRPr lang="ru-RU"/>
        </a:p>
      </dgm:t>
    </dgm:pt>
  </dgm:ptLst>
  <dgm:cxnLst>
    <dgm:cxn modelId="{2EB1ED09-CD1D-4F4D-A224-D68AF996690D}" srcId="{B13521DF-E691-4AAA-8A23-A25DC211708A}" destId="{F772620C-E1B4-4782-9816-B3ED7642CA0A}" srcOrd="5" destOrd="0" parTransId="{1BA6B0CC-E5A7-4DD0-A7E5-02394CD2CF3F}" sibTransId="{9DAB8FE1-CF74-42DD-823C-A826024BB979}"/>
    <dgm:cxn modelId="{31F378E0-B044-4C5F-8A9A-A65798E2DCDB}" srcId="{B13521DF-E691-4AAA-8A23-A25DC211708A}" destId="{CD999D38-DC11-4E1E-A451-55885EA95CF4}" srcOrd="7" destOrd="0" parTransId="{CFCE2FAF-6B57-44ED-9C06-6D5AB57AD1BB}" sibTransId="{42FC1BED-A0DD-46DC-8F6A-3B89BF85697A}"/>
    <dgm:cxn modelId="{4F445B4C-F065-4336-9347-737E3D1888CC}" type="presOf" srcId="{B13521DF-E691-4AAA-8A23-A25DC211708A}" destId="{51950E14-CE36-431B-BE8B-FB5381DEC054}" srcOrd="0" destOrd="0" presId="urn:microsoft.com/office/officeart/2005/8/layout/default"/>
    <dgm:cxn modelId="{0389356D-6F7F-429D-9DB0-F64EA43D0D33}" type="presOf" srcId="{45FCBBDD-9FC0-4F3F-8A05-F90D16E7B8F8}" destId="{09D3ED76-F2A5-4281-8843-0B5FE04C3BF8}" srcOrd="0" destOrd="0" presId="urn:microsoft.com/office/officeart/2005/8/layout/default"/>
    <dgm:cxn modelId="{80F31616-4363-4139-B494-EEE4493C30F1}" srcId="{B13521DF-E691-4AAA-8A23-A25DC211708A}" destId="{AD8CEE6A-57D9-4073-939A-EA1CF0F7678A}" srcOrd="3" destOrd="0" parTransId="{3C1513F0-8938-4508-8D8C-702B6A2618CA}" sibTransId="{844EE72C-1E05-445E-9840-6C21CD9D3B9F}"/>
    <dgm:cxn modelId="{FB6CE545-4752-4AB9-9EE3-56EC94F04C9E}" type="presOf" srcId="{018BB675-E505-4A92-8D60-7B33C81AB31A}" destId="{992C4F05-6637-4223-9DC6-D082A137A804}" srcOrd="0" destOrd="0" presId="urn:microsoft.com/office/officeart/2005/8/layout/default"/>
    <dgm:cxn modelId="{8A9D6605-63A0-4AF5-8C2C-9B9743AAA72C}" type="presOf" srcId="{CD999D38-DC11-4E1E-A451-55885EA95CF4}" destId="{7B426ACB-C9E1-4C38-8DFD-0719FFC7941B}" srcOrd="0" destOrd="0" presId="urn:microsoft.com/office/officeart/2005/8/layout/default"/>
    <dgm:cxn modelId="{F868CB35-1F13-4152-A5CE-16A788C17F50}" type="presOf" srcId="{34C874DF-9FD3-4752-824A-4BC78D88C0A1}" destId="{9AA85E2E-7CD2-4276-A312-F11BEF769B36}" srcOrd="0" destOrd="0" presId="urn:microsoft.com/office/officeart/2005/8/layout/default"/>
    <dgm:cxn modelId="{A4032ECF-3F0B-4893-8C4A-953600034368}" srcId="{B13521DF-E691-4AAA-8A23-A25DC211708A}" destId="{34C874DF-9FD3-4752-824A-4BC78D88C0A1}" srcOrd="1" destOrd="0" parTransId="{242EAF3F-D064-413E-B415-9066C7A8687F}" sibTransId="{B6211AD0-05C9-4420-A548-C15A6133B4F4}"/>
    <dgm:cxn modelId="{F3E1872C-6AEC-4FB0-92B2-55FB57A3ADE7}" type="presOf" srcId="{D6851BD4-D75C-4EEC-AB9C-D2E605322BCA}" destId="{B1D55EC4-796C-4D0E-A7B3-B444C39DA057}" srcOrd="0" destOrd="0" presId="urn:microsoft.com/office/officeart/2005/8/layout/default"/>
    <dgm:cxn modelId="{B4F0A53A-8DAA-4844-8EF5-4E5BF7B0A3C3}" type="presOf" srcId="{F772620C-E1B4-4782-9816-B3ED7642CA0A}" destId="{DFA0473D-0098-4ECE-9D0A-0D0936A33BA9}" srcOrd="0" destOrd="0" presId="urn:microsoft.com/office/officeart/2005/8/layout/default"/>
    <dgm:cxn modelId="{23BBB88D-6D46-48EC-AE95-3DC5F5745443}" srcId="{B13521DF-E691-4AAA-8A23-A25DC211708A}" destId="{45FCBBDD-9FC0-4F3F-8A05-F90D16E7B8F8}" srcOrd="2" destOrd="0" parTransId="{1955295E-5B39-411D-A57E-DE6F4CFA6E87}" sibTransId="{EF1A4EB4-62C0-46F1-91C6-C1F69CB16E87}"/>
    <dgm:cxn modelId="{F028AAED-AD1C-4717-8E8A-31F06ABB3772}" srcId="{B13521DF-E691-4AAA-8A23-A25DC211708A}" destId="{D6851BD4-D75C-4EEC-AB9C-D2E605322BCA}" srcOrd="0" destOrd="0" parTransId="{DA52FC02-FC61-4BFA-A781-B0A96037236E}" sibTransId="{A9049F37-8A1A-4869-9F21-4A7B4AAEA295}"/>
    <dgm:cxn modelId="{43CE7595-13CD-49EB-8464-A3690F95D147}" type="presOf" srcId="{AD8CEE6A-57D9-4073-939A-EA1CF0F7678A}" destId="{9646618E-0995-4D45-B06E-1EF917BEAB05}" srcOrd="0" destOrd="0" presId="urn:microsoft.com/office/officeart/2005/8/layout/default"/>
    <dgm:cxn modelId="{68904BB5-40F3-4321-90AD-73EDD65103AC}" srcId="{B13521DF-E691-4AAA-8A23-A25DC211708A}" destId="{B720818B-DDDF-409A-AD19-93CC0D12D802}" srcOrd="4" destOrd="0" parTransId="{C5496114-3801-4F4A-822A-8A4E9BCF612E}" sibTransId="{97857C28-AD89-4700-BFDB-1D3507075C37}"/>
    <dgm:cxn modelId="{C52BE0D5-2C1C-4778-A916-B37AEDA3CA4D}" srcId="{B13521DF-E691-4AAA-8A23-A25DC211708A}" destId="{018BB675-E505-4A92-8D60-7B33C81AB31A}" srcOrd="6" destOrd="0" parTransId="{A1B23416-2C42-4B85-BCD6-F1559F6E2AAD}" sibTransId="{FACB2386-6EF8-4E35-9F28-5BA1D69EDE2F}"/>
    <dgm:cxn modelId="{1D25CB3B-5F97-4460-9018-495E44EF0E64}" type="presOf" srcId="{B720818B-DDDF-409A-AD19-93CC0D12D802}" destId="{55AEC61D-87A7-41F3-B4D0-CB5DB390642C}" srcOrd="0" destOrd="0" presId="urn:microsoft.com/office/officeart/2005/8/layout/default"/>
    <dgm:cxn modelId="{6A91166F-CAAD-42C8-BF00-9B07DEE31A8F}" type="presParOf" srcId="{51950E14-CE36-431B-BE8B-FB5381DEC054}" destId="{B1D55EC4-796C-4D0E-A7B3-B444C39DA057}" srcOrd="0" destOrd="0" presId="urn:microsoft.com/office/officeart/2005/8/layout/default"/>
    <dgm:cxn modelId="{1854F979-2D86-4119-B52C-E9E1FFC27ED1}" type="presParOf" srcId="{51950E14-CE36-431B-BE8B-FB5381DEC054}" destId="{017DCF84-C730-410F-BE77-A42198DC87F6}" srcOrd="1" destOrd="0" presId="urn:microsoft.com/office/officeart/2005/8/layout/default"/>
    <dgm:cxn modelId="{E0D0B38F-403C-48F0-84AC-D74982C89849}" type="presParOf" srcId="{51950E14-CE36-431B-BE8B-FB5381DEC054}" destId="{9AA85E2E-7CD2-4276-A312-F11BEF769B36}" srcOrd="2" destOrd="0" presId="urn:microsoft.com/office/officeart/2005/8/layout/default"/>
    <dgm:cxn modelId="{11A7672F-F945-4916-A7DB-17FD23BBFF02}" type="presParOf" srcId="{51950E14-CE36-431B-BE8B-FB5381DEC054}" destId="{4E8B3C85-9ACE-4550-A80F-A382A5CF80F3}" srcOrd="3" destOrd="0" presId="urn:microsoft.com/office/officeart/2005/8/layout/default"/>
    <dgm:cxn modelId="{61847A64-795A-4A98-A12D-DF2FE6F5EBB4}" type="presParOf" srcId="{51950E14-CE36-431B-BE8B-FB5381DEC054}" destId="{09D3ED76-F2A5-4281-8843-0B5FE04C3BF8}" srcOrd="4" destOrd="0" presId="urn:microsoft.com/office/officeart/2005/8/layout/default"/>
    <dgm:cxn modelId="{9CB560BF-A91D-4D7A-A5EC-29BC88B841B7}" type="presParOf" srcId="{51950E14-CE36-431B-BE8B-FB5381DEC054}" destId="{F3BA13C0-AEC8-4AFF-A68C-EDB3D850BEA0}" srcOrd="5" destOrd="0" presId="urn:microsoft.com/office/officeart/2005/8/layout/default"/>
    <dgm:cxn modelId="{50742E0A-DBF3-448D-8C90-8EE8F009094D}" type="presParOf" srcId="{51950E14-CE36-431B-BE8B-FB5381DEC054}" destId="{9646618E-0995-4D45-B06E-1EF917BEAB05}" srcOrd="6" destOrd="0" presId="urn:microsoft.com/office/officeart/2005/8/layout/default"/>
    <dgm:cxn modelId="{CDB3110E-78E0-4BF0-8BC2-ECE6925F3765}" type="presParOf" srcId="{51950E14-CE36-431B-BE8B-FB5381DEC054}" destId="{BBA8A1A7-1062-4F62-9D5F-834AA03AA7B6}" srcOrd="7" destOrd="0" presId="urn:microsoft.com/office/officeart/2005/8/layout/default"/>
    <dgm:cxn modelId="{21C3F280-BAA4-428C-A73C-7776039DDA8A}" type="presParOf" srcId="{51950E14-CE36-431B-BE8B-FB5381DEC054}" destId="{55AEC61D-87A7-41F3-B4D0-CB5DB390642C}" srcOrd="8" destOrd="0" presId="urn:microsoft.com/office/officeart/2005/8/layout/default"/>
    <dgm:cxn modelId="{9FFE28E6-A114-4EAF-A46A-3B5275182BF1}" type="presParOf" srcId="{51950E14-CE36-431B-BE8B-FB5381DEC054}" destId="{98BA70E9-5C60-40C7-A4F9-E8C951A593AE}" srcOrd="9" destOrd="0" presId="urn:microsoft.com/office/officeart/2005/8/layout/default"/>
    <dgm:cxn modelId="{04A14CB6-7620-4237-91D3-0A5A40E9D813}" type="presParOf" srcId="{51950E14-CE36-431B-BE8B-FB5381DEC054}" destId="{DFA0473D-0098-4ECE-9D0A-0D0936A33BA9}" srcOrd="10" destOrd="0" presId="urn:microsoft.com/office/officeart/2005/8/layout/default"/>
    <dgm:cxn modelId="{68BB352D-0F46-46CE-8CC0-CEDA3C47EEBD}" type="presParOf" srcId="{51950E14-CE36-431B-BE8B-FB5381DEC054}" destId="{82C8BE35-56A8-4D01-8A14-91BB87FC8C95}" srcOrd="11" destOrd="0" presId="urn:microsoft.com/office/officeart/2005/8/layout/default"/>
    <dgm:cxn modelId="{8C2C5122-74F2-4055-ABF3-399094044681}" type="presParOf" srcId="{51950E14-CE36-431B-BE8B-FB5381DEC054}" destId="{992C4F05-6637-4223-9DC6-D082A137A804}" srcOrd="12" destOrd="0" presId="urn:microsoft.com/office/officeart/2005/8/layout/default"/>
    <dgm:cxn modelId="{B7AF315D-D4F4-44F5-BCCE-0F7AA25C79F3}" type="presParOf" srcId="{51950E14-CE36-431B-BE8B-FB5381DEC054}" destId="{633A552D-6DA8-45F1-B3B8-1BA91F14246A}" srcOrd="13" destOrd="0" presId="urn:microsoft.com/office/officeart/2005/8/layout/default"/>
    <dgm:cxn modelId="{0D5C759E-71EC-4E30-88F2-CBCAE622EE49}" type="presParOf" srcId="{51950E14-CE36-431B-BE8B-FB5381DEC054}" destId="{7B426ACB-C9E1-4C38-8DFD-0719FFC7941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F28439-AADC-444B-B59C-A022D9A03E7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C2B8000C-F7AA-48D2-82CA-194444D5A399}">
      <dgm:prSet phldrT="[Текст]" custT="1"/>
      <dgm:spPr/>
      <dgm:t>
        <a:bodyPr/>
        <a:lstStyle/>
        <a:p>
          <a:r>
            <a:rPr lang="kk-KZ" sz="2000" b="0" dirty="0" smtClean="0">
              <a:solidFill>
                <a:srgbClr val="002060"/>
              </a:solidFill>
              <a:latin typeface="Franklin Gothic Medium Cond" panose="020B0606030402020204" pitchFamily="34" charset="0"/>
              <a:cs typeface="Arial" panose="020B0604020202020204" pitchFamily="34" charset="0"/>
            </a:rPr>
            <a:t>- сипаттама және мінездеме</a:t>
          </a:r>
          <a:endParaRPr lang="ru-RU" sz="2000" b="0" dirty="0">
            <a:solidFill>
              <a:srgbClr val="002060"/>
            </a:solidFill>
            <a:latin typeface="Franklin Gothic Medium Cond" panose="020B0606030402020204" pitchFamily="34" charset="0"/>
            <a:cs typeface="Arial" panose="020B0604020202020204" pitchFamily="34" charset="0"/>
          </a:endParaRPr>
        </a:p>
      </dgm:t>
    </dgm:pt>
    <dgm:pt modelId="{DAC1038C-85B5-4988-A2A8-923A34ACE364}" type="parTrans" cxnId="{692F3AE5-293D-4BF0-B6CE-CFAE98422116}">
      <dgm:prSet/>
      <dgm:spPr/>
      <dgm:t>
        <a:bodyPr/>
        <a:lstStyle/>
        <a:p>
          <a:endParaRPr lang="ru-RU"/>
        </a:p>
      </dgm:t>
    </dgm:pt>
    <dgm:pt modelId="{C17ABE52-DF31-4773-A5D0-429B5E48D036}" type="sibTrans" cxnId="{692F3AE5-293D-4BF0-B6CE-CFAE98422116}">
      <dgm:prSet/>
      <dgm:spPr/>
      <dgm:t>
        <a:bodyPr/>
        <a:lstStyle/>
        <a:p>
          <a:endParaRPr lang="ru-RU"/>
        </a:p>
      </dgm:t>
    </dgm:pt>
    <dgm:pt modelId="{38AF6952-59B8-4C4D-82B0-938D22E213DE}">
      <dgm:prSet phldrT="[Текст]" custT="1"/>
      <dgm:spPr/>
      <dgm:t>
        <a:bodyPr/>
        <a:lstStyle/>
        <a:p>
          <a:r>
            <a:rPr lang="kk-KZ" sz="2000" b="0" dirty="0" smtClean="0">
              <a:solidFill>
                <a:srgbClr val="002060"/>
              </a:solidFill>
              <a:latin typeface="Franklin Gothic Medium Cond" panose="020B0606030402020204" pitchFamily="34" charset="0"/>
              <a:cs typeface="Arial" panose="020B0604020202020204" pitchFamily="34" charset="0"/>
            </a:rPr>
            <a:t>- ақпаратты түсіндіру, түсінік беру, мәлімет беру, толықтыру, нақтылау, жинақтау, талдау</a:t>
          </a:r>
          <a:endParaRPr lang="ru-RU" sz="2000" b="0" dirty="0">
            <a:solidFill>
              <a:srgbClr val="002060"/>
            </a:solidFill>
            <a:latin typeface="Franklin Gothic Medium Cond" panose="020B0606030402020204" pitchFamily="34" charset="0"/>
            <a:cs typeface="Arial" panose="020B0604020202020204" pitchFamily="34" charset="0"/>
          </a:endParaRPr>
        </a:p>
      </dgm:t>
    </dgm:pt>
    <dgm:pt modelId="{F48C4306-A78E-44DE-83D6-05E85668FDF6}" type="parTrans" cxnId="{9679E74C-32BE-4DB2-849B-51E3A2118DF3}">
      <dgm:prSet/>
      <dgm:spPr/>
      <dgm:t>
        <a:bodyPr/>
        <a:lstStyle/>
        <a:p>
          <a:endParaRPr lang="ru-RU"/>
        </a:p>
      </dgm:t>
    </dgm:pt>
    <dgm:pt modelId="{2BAE2076-CCD0-4515-AE5E-D51696530F3C}" type="sibTrans" cxnId="{9679E74C-32BE-4DB2-849B-51E3A2118DF3}">
      <dgm:prSet/>
      <dgm:spPr/>
      <dgm:t>
        <a:bodyPr/>
        <a:lstStyle/>
        <a:p>
          <a:endParaRPr lang="ru-RU"/>
        </a:p>
      </dgm:t>
    </dgm:pt>
    <dgm:pt modelId="{2DFEE9B6-99A6-4E63-85A6-3879E3BFE502}">
      <dgm:prSet custT="1"/>
      <dgm:spPr/>
      <dgm:t>
        <a:bodyPr/>
        <a:lstStyle/>
        <a:p>
          <a:r>
            <a:rPr lang="kk-KZ" sz="2000" b="0" dirty="0" smtClean="0">
              <a:solidFill>
                <a:srgbClr val="002060"/>
              </a:solidFill>
              <a:latin typeface="Franklin Gothic Medium Cond" panose="020B0606030402020204" pitchFamily="34" charset="0"/>
              <a:cs typeface="Arial" panose="020B0604020202020204" pitchFamily="34" charset="0"/>
            </a:rPr>
            <a:t>- кеңес беру, ұсыныс жасау, келісу/келіспеу, қарсылық білдіру/бас тарту формалары</a:t>
          </a:r>
          <a:endParaRPr lang="ru-RU" sz="2000" b="0" dirty="0">
            <a:solidFill>
              <a:srgbClr val="002060"/>
            </a:solidFill>
            <a:latin typeface="Franklin Gothic Medium Cond" panose="020B0606030402020204" pitchFamily="34" charset="0"/>
            <a:cs typeface="Arial" panose="020B0604020202020204" pitchFamily="34" charset="0"/>
          </a:endParaRPr>
        </a:p>
      </dgm:t>
    </dgm:pt>
    <dgm:pt modelId="{4DB19F5D-B111-41E4-B3A5-C968CF9A18B6}" type="parTrans" cxnId="{E6C4A32E-2DD3-41BE-A783-6FC05BE83DBB}">
      <dgm:prSet/>
      <dgm:spPr/>
      <dgm:t>
        <a:bodyPr/>
        <a:lstStyle/>
        <a:p>
          <a:endParaRPr lang="ru-RU"/>
        </a:p>
      </dgm:t>
    </dgm:pt>
    <dgm:pt modelId="{8E55BDDE-6436-4DB2-BEBA-4A7F7EC194A0}" type="sibTrans" cxnId="{E6C4A32E-2DD3-41BE-A783-6FC05BE83DBB}">
      <dgm:prSet/>
      <dgm:spPr/>
      <dgm:t>
        <a:bodyPr/>
        <a:lstStyle/>
        <a:p>
          <a:endParaRPr lang="ru-RU"/>
        </a:p>
      </dgm:t>
    </dgm:pt>
    <dgm:pt modelId="{1E5E0413-5B9B-4413-9D10-35115258A938}">
      <dgm:prSet custT="1"/>
      <dgm:spPr/>
      <dgm:t>
        <a:bodyPr/>
        <a:lstStyle/>
        <a:p>
          <a:r>
            <a:rPr lang="kk-KZ" sz="2000" b="0" dirty="0" smtClean="0">
              <a:solidFill>
                <a:srgbClr val="002060"/>
              </a:solidFill>
              <a:latin typeface="Franklin Gothic Medium Cond" panose="020B0606030402020204" pitchFamily="34" charset="0"/>
              <a:cs typeface="Arial" panose="020B0604020202020204" pitchFamily="34" charset="0"/>
            </a:rPr>
            <a:t>- құбылыс, оқиғаларды салыстыру, артықшылығын білдіру</a:t>
          </a:r>
          <a:endParaRPr lang="ru-RU" sz="2000" b="0" dirty="0">
            <a:solidFill>
              <a:srgbClr val="002060"/>
            </a:solidFill>
            <a:latin typeface="Franklin Gothic Medium Cond" panose="020B0606030402020204" pitchFamily="34" charset="0"/>
            <a:cs typeface="Arial" panose="020B0604020202020204" pitchFamily="34" charset="0"/>
          </a:endParaRPr>
        </a:p>
      </dgm:t>
    </dgm:pt>
    <dgm:pt modelId="{05691B6D-5DA0-4B12-9C30-DB7CE0E331A8}" type="parTrans" cxnId="{2C901590-E67E-429D-9A2C-3BD35825E354}">
      <dgm:prSet/>
      <dgm:spPr/>
      <dgm:t>
        <a:bodyPr/>
        <a:lstStyle/>
        <a:p>
          <a:endParaRPr lang="ru-RU"/>
        </a:p>
      </dgm:t>
    </dgm:pt>
    <dgm:pt modelId="{4050399C-F1A1-40B5-B8B9-214D61E46030}" type="sibTrans" cxnId="{2C901590-E67E-429D-9A2C-3BD35825E354}">
      <dgm:prSet/>
      <dgm:spPr/>
      <dgm:t>
        <a:bodyPr/>
        <a:lstStyle/>
        <a:p>
          <a:endParaRPr lang="ru-RU"/>
        </a:p>
      </dgm:t>
    </dgm:pt>
    <dgm:pt modelId="{3598C94D-B43F-49AC-B485-5AF34AF1D834}">
      <dgm:prSet custT="1"/>
      <dgm:spPr/>
      <dgm:t>
        <a:bodyPr/>
        <a:lstStyle/>
        <a:p>
          <a:r>
            <a:rPr lang="kk-KZ" sz="1800" b="0" dirty="0" smtClean="0">
              <a:solidFill>
                <a:srgbClr val="002060"/>
              </a:solidFill>
              <a:latin typeface="Franklin Gothic Medium Cond" panose="020B0606030402020204" pitchFamily="34" charset="0"/>
              <a:cs typeface="Arial" panose="020B0604020202020204" pitchFamily="34" charset="0"/>
            </a:rPr>
            <a:t>- оқиғалар мен орын алған жағдайларға, ұсынылған пікірлер мен тұжырымдарға баға беру,  ұтымды және ұтымсыз жақтарын саралау, ұқсастықтар мен айырмашылықтарды ажырату, топтастыру, жинақтау</a:t>
          </a:r>
          <a:endParaRPr lang="ru-RU" sz="1800" b="0" dirty="0">
            <a:solidFill>
              <a:srgbClr val="002060"/>
            </a:solidFill>
            <a:latin typeface="Franklin Gothic Medium Cond" panose="020B0606030402020204" pitchFamily="34" charset="0"/>
            <a:cs typeface="Arial" panose="020B0604020202020204" pitchFamily="34" charset="0"/>
          </a:endParaRPr>
        </a:p>
      </dgm:t>
    </dgm:pt>
    <dgm:pt modelId="{8F957F6C-F9E2-4A6B-AB37-95151088C493}" type="parTrans" cxnId="{E1F3117C-AF73-4329-807D-1316239E7517}">
      <dgm:prSet/>
      <dgm:spPr/>
      <dgm:t>
        <a:bodyPr/>
        <a:lstStyle/>
        <a:p>
          <a:endParaRPr lang="ru-RU"/>
        </a:p>
      </dgm:t>
    </dgm:pt>
    <dgm:pt modelId="{343D6655-A420-4C20-A7F6-4F48417AFE3E}" type="sibTrans" cxnId="{E1F3117C-AF73-4329-807D-1316239E7517}">
      <dgm:prSet/>
      <dgm:spPr/>
      <dgm:t>
        <a:bodyPr/>
        <a:lstStyle/>
        <a:p>
          <a:endParaRPr lang="ru-RU"/>
        </a:p>
      </dgm:t>
    </dgm:pt>
    <dgm:pt modelId="{913C0B0F-99EA-4CD3-82F8-EAF926B92B44}">
      <dgm:prSet phldrT="[Текст]" custT="1"/>
      <dgm:spPr/>
      <dgm:t>
        <a:bodyPr/>
        <a:lstStyle/>
        <a:p>
          <a:r>
            <a:rPr lang="kk-KZ" sz="2000" b="0" dirty="0" smtClean="0">
              <a:solidFill>
                <a:srgbClr val="002060"/>
              </a:solidFill>
              <a:latin typeface="Franklin Gothic Medium Cond" panose="020B0606030402020204" pitchFamily="34" charset="0"/>
              <a:cs typeface="Arial" panose="020B0604020202020204" pitchFamily="34" charset="0"/>
            </a:rPr>
            <a:t>- эмоцияны білдіру формалары </a:t>
          </a:r>
          <a:endParaRPr lang="ru-RU" sz="2000" b="0" dirty="0">
            <a:solidFill>
              <a:srgbClr val="002060"/>
            </a:solidFill>
            <a:latin typeface="Franklin Gothic Medium Cond" panose="020B0606030402020204" pitchFamily="34" charset="0"/>
            <a:cs typeface="Arial" panose="020B0604020202020204" pitchFamily="34" charset="0"/>
          </a:endParaRPr>
        </a:p>
      </dgm:t>
    </dgm:pt>
    <dgm:pt modelId="{B8F64344-0850-4DFA-B6F3-1312A21A0979}" type="parTrans" cxnId="{517BA748-F09E-4458-8076-44E40CA5C890}">
      <dgm:prSet/>
      <dgm:spPr/>
      <dgm:t>
        <a:bodyPr/>
        <a:lstStyle/>
        <a:p>
          <a:endParaRPr lang="ru-RU"/>
        </a:p>
      </dgm:t>
    </dgm:pt>
    <dgm:pt modelId="{2F98406E-9E14-4C8F-BD0E-BAC92F46CB3D}" type="sibTrans" cxnId="{517BA748-F09E-4458-8076-44E40CA5C890}">
      <dgm:prSet/>
      <dgm:spPr/>
      <dgm:t>
        <a:bodyPr/>
        <a:lstStyle/>
        <a:p>
          <a:endParaRPr lang="ru-RU"/>
        </a:p>
      </dgm:t>
    </dgm:pt>
    <dgm:pt modelId="{55C7772B-544D-438E-95A3-027297F8F9A8}">
      <dgm:prSet custT="1"/>
      <dgm:spPr/>
      <dgm:t>
        <a:bodyPr/>
        <a:lstStyle/>
        <a:p>
          <a:r>
            <a:rPr lang="kk-KZ" sz="2000" b="0" dirty="0" smtClean="0">
              <a:solidFill>
                <a:srgbClr val="002060"/>
              </a:solidFill>
              <a:latin typeface="Franklin Gothic Medium Cond" panose="020B0606030402020204" pitchFamily="34" charset="0"/>
              <a:cs typeface="Arial" panose="020B0604020202020204" pitchFamily="34" charset="0"/>
            </a:rPr>
            <a:t>- пікір алмасу, пікір білдіру, қорытынды жасау</a:t>
          </a:r>
          <a:endParaRPr lang="ru-RU" sz="2000" b="0" dirty="0">
            <a:solidFill>
              <a:srgbClr val="002060"/>
            </a:solidFill>
            <a:latin typeface="Franklin Gothic Medium Cond" panose="020B0606030402020204" pitchFamily="34" charset="0"/>
            <a:cs typeface="Arial" panose="020B0604020202020204" pitchFamily="34" charset="0"/>
          </a:endParaRPr>
        </a:p>
      </dgm:t>
    </dgm:pt>
    <dgm:pt modelId="{DDC903B5-40EC-4BAC-9D8A-649684D8F136}" type="parTrans" cxnId="{981918B4-6AA9-4562-8F12-423554807036}">
      <dgm:prSet/>
      <dgm:spPr/>
      <dgm:t>
        <a:bodyPr/>
        <a:lstStyle/>
        <a:p>
          <a:endParaRPr lang="ru-RU"/>
        </a:p>
      </dgm:t>
    </dgm:pt>
    <dgm:pt modelId="{23FC2B3A-27E0-4C0A-B51B-442C7322CC22}" type="sibTrans" cxnId="{981918B4-6AA9-4562-8F12-423554807036}">
      <dgm:prSet/>
      <dgm:spPr/>
      <dgm:t>
        <a:bodyPr/>
        <a:lstStyle/>
        <a:p>
          <a:endParaRPr lang="ru-RU"/>
        </a:p>
      </dgm:t>
    </dgm:pt>
    <dgm:pt modelId="{087C55AA-22EA-4636-85DE-B43048162727}">
      <dgm:prSet custT="1"/>
      <dgm:spPr/>
      <dgm:t>
        <a:bodyPr/>
        <a:lstStyle/>
        <a:p>
          <a:r>
            <a:rPr lang="kk-KZ" sz="2000" b="0" dirty="0" smtClean="0">
              <a:solidFill>
                <a:srgbClr val="002060"/>
              </a:solidFill>
              <a:latin typeface="Arial" panose="020B0604020202020204" pitchFamily="34" charset="0"/>
              <a:cs typeface="Arial" panose="020B0604020202020204" pitchFamily="34" charset="0"/>
            </a:rPr>
            <a:t>- </a:t>
          </a:r>
          <a:r>
            <a:rPr lang="kk-KZ" sz="2000" b="0" dirty="0" smtClean="0">
              <a:solidFill>
                <a:srgbClr val="002060"/>
              </a:solidFill>
              <a:latin typeface="Franklin Gothic Medium Cond" panose="020B0606030402020204" pitchFamily="34" charset="0"/>
              <a:cs typeface="Arial" panose="020B0604020202020204" pitchFamily="34" charset="0"/>
            </a:rPr>
            <a:t>күнделікті-тұрмыстық, әлеуметтік-тұрмыстық және мәдени-әлеуметтік жағдаяттарда айтылатын сөздер </a:t>
          </a:r>
          <a:endParaRPr lang="ru-RU" sz="2000" b="0" dirty="0">
            <a:solidFill>
              <a:srgbClr val="002060"/>
            </a:solidFill>
            <a:latin typeface="Franklin Gothic Medium Cond" panose="020B0606030402020204" pitchFamily="34" charset="0"/>
            <a:cs typeface="Arial" panose="020B0604020202020204" pitchFamily="34" charset="0"/>
          </a:endParaRPr>
        </a:p>
      </dgm:t>
    </dgm:pt>
    <dgm:pt modelId="{929A5A3A-4639-43B6-B860-10CEEBE6C893}" type="parTrans" cxnId="{B536C938-8226-4CFB-B67D-F3391613A5F7}">
      <dgm:prSet/>
      <dgm:spPr/>
      <dgm:t>
        <a:bodyPr/>
        <a:lstStyle/>
        <a:p>
          <a:endParaRPr lang="ru-RU"/>
        </a:p>
      </dgm:t>
    </dgm:pt>
    <dgm:pt modelId="{08CB77A1-A045-4999-8A53-0EACA70B6885}" type="sibTrans" cxnId="{B536C938-8226-4CFB-B67D-F3391613A5F7}">
      <dgm:prSet/>
      <dgm:spPr/>
      <dgm:t>
        <a:bodyPr/>
        <a:lstStyle/>
        <a:p>
          <a:endParaRPr lang="ru-RU"/>
        </a:p>
      </dgm:t>
    </dgm:pt>
    <dgm:pt modelId="{4B827D34-04A8-42FF-917B-952085E713B1}">
      <dgm:prSet phldrT="[Текст]" phldr="1" custT="1"/>
      <dgm:spPr/>
      <dgm:t>
        <a:bodyPr/>
        <a:lstStyle/>
        <a:p>
          <a:endParaRPr lang="ru-RU" sz="6000" b="0" dirty="0">
            <a:solidFill>
              <a:srgbClr val="002060"/>
            </a:solidFill>
          </a:endParaRPr>
        </a:p>
      </dgm:t>
    </dgm:pt>
    <dgm:pt modelId="{3C74006A-BD9D-4415-8A10-08028620CEF4}" type="sibTrans" cxnId="{714E11F7-906D-475B-A9AC-0A78D1570F89}">
      <dgm:prSet/>
      <dgm:spPr/>
      <dgm:t>
        <a:bodyPr/>
        <a:lstStyle/>
        <a:p>
          <a:endParaRPr lang="ru-RU"/>
        </a:p>
      </dgm:t>
    </dgm:pt>
    <dgm:pt modelId="{3A4F1302-51E9-4AAA-B74D-A111A0D55029}" type="parTrans" cxnId="{714E11F7-906D-475B-A9AC-0A78D1570F89}">
      <dgm:prSet/>
      <dgm:spPr/>
      <dgm:t>
        <a:bodyPr/>
        <a:lstStyle/>
        <a:p>
          <a:endParaRPr lang="ru-RU"/>
        </a:p>
      </dgm:t>
    </dgm:pt>
    <dgm:pt modelId="{E8A9F1EC-1A21-4F36-BD39-2EFEF371E79C}" type="pres">
      <dgm:prSet presAssocID="{0AF28439-AADC-444B-B59C-A022D9A03E7D}" presName="vert0" presStyleCnt="0">
        <dgm:presLayoutVars>
          <dgm:dir/>
          <dgm:animOne val="branch"/>
          <dgm:animLvl val="lvl"/>
        </dgm:presLayoutVars>
      </dgm:prSet>
      <dgm:spPr/>
      <dgm:t>
        <a:bodyPr/>
        <a:lstStyle/>
        <a:p>
          <a:endParaRPr lang="ru-RU"/>
        </a:p>
      </dgm:t>
    </dgm:pt>
    <dgm:pt modelId="{F805532D-5B3B-40E1-AF22-9D6DCE849E6E}" type="pres">
      <dgm:prSet presAssocID="{4B827D34-04A8-42FF-917B-952085E713B1}" presName="thickLine" presStyleLbl="alignNode1" presStyleIdx="0" presStyleCnt="1" custLinFactNeighborX="-1310"/>
      <dgm:spPr/>
    </dgm:pt>
    <dgm:pt modelId="{8DD7FACA-6A47-4B08-BB21-F40343AD6776}" type="pres">
      <dgm:prSet presAssocID="{4B827D34-04A8-42FF-917B-952085E713B1}" presName="horz1" presStyleCnt="0"/>
      <dgm:spPr/>
    </dgm:pt>
    <dgm:pt modelId="{CDB8D9C9-502C-4BA2-8552-C639A9F4107B}" type="pres">
      <dgm:prSet presAssocID="{4B827D34-04A8-42FF-917B-952085E713B1}" presName="tx1" presStyleLbl="revTx" presStyleIdx="0" presStyleCnt="9"/>
      <dgm:spPr/>
      <dgm:t>
        <a:bodyPr/>
        <a:lstStyle/>
        <a:p>
          <a:endParaRPr lang="ru-RU"/>
        </a:p>
      </dgm:t>
    </dgm:pt>
    <dgm:pt modelId="{3D058B20-29B0-4834-B098-10C01E427333}" type="pres">
      <dgm:prSet presAssocID="{4B827D34-04A8-42FF-917B-952085E713B1}" presName="vert1" presStyleCnt="0"/>
      <dgm:spPr/>
    </dgm:pt>
    <dgm:pt modelId="{569450C1-C08B-4FB5-83A8-662AC95922FD}" type="pres">
      <dgm:prSet presAssocID="{087C55AA-22EA-4636-85DE-B43048162727}" presName="vertSpace2a" presStyleCnt="0"/>
      <dgm:spPr/>
    </dgm:pt>
    <dgm:pt modelId="{0BA97F3F-AA08-4750-950E-D043E04853E9}" type="pres">
      <dgm:prSet presAssocID="{087C55AA-22EA-4636-85DE-B43048162727}" presName="horz2" presStyleCnt="0"/>
      <dgm:spPr/>
    </dgm:pt>
    <dgm:pt modelId="{6158C629-31BB-4893-9234-5DB4755C47CB}" type="pres">
      <dgm:prSet presAssocID="{087C55AA-22EA-4636-85DE-B43048162727}" presName="horzSpace2" presStyleCnt="0"/>
      <dgm:spPr/>
    </dgm:pt>
    <dgm:pt modelId="{F3DA2AAC-451B-4994-A3FF-64BFE9AAAD21}" type="pres">
      <dgm:prSet presAssocID="{087C55AA-22EA-4636-85DE-B43048162727}" presName="tx2" presStyleLbl="revTx" presStyleIdx="1" presStyleCnt="9"/>
      <dgm:spPr/>
      <dgm:t>
        <a:bodyPr/>
        <a:lstStyle/>
        <a:p>
          <a:endParaRPr lang="ru-RU"/>
        </a:p>
      </dgm:t>
    </dgm:pt>
    <dgm:pt modelId="{EA9A021B-67A9-485E-BE63-2294BD24E280}" type="pres">
      <dgm:prSet presAssocID="{087C55AA-22EA-4636-85DE-B43048162727}" presName="vert2" presStyleCnt="0"/>
      <dgm:spPr/>
    </dgm:pt>
    <dgm:pt modelId="{037BA75D-80EF-4498-BD23-233519991321}" type="pres">
      <dgm:prSet presAssocID="{087C55AA-22EA-4636-85DE-B43048162727}" presName="thinLine2b" presStyleLbl="callout" presStyleIdx="0" presStyleCnt="8"/>
      <dgm:spPr/>
    </dgm:pt>
    <dgm:pt modelId="{4AEE7582-8304-4D85-B9D2-A6436520C188}" type="pres">
      <dgm:prSet presAssocID="{087C55AA-22EA-4636-85DE-B43048162727}" presName="vertSpace2b" presStyleCnt="0"/>
      <dgm:spPr/>
    </dgm:pt>
    <dgm:pt modelId="{BA1A115F-0DC5-447C-879B-2D27C897E4E8}" type="pres">
      <dgm:prSet presAssocID="{C2B8000C-F7AA-48D2-82CA-194444D5A399}" presName="horz2" presStyleCnt="0"/>
      <dgm:spPr/>
    </dgm:pt>
    <dgm:pt modelId="{053984D1-82CA-439D-ADFA-2362AB00D198}" type="pres">
      <dgm:prSet presAssocID="{C2B8000C-F7AA-48D2-82CA-194444D5A399}" presName="horzSpace2" presStyleCnt="0"/>
      <dgm:spPr/>
    </dgm:pt>
    <dgm:pt modelId="{3CC9851C-D153-4170-A574-BBE66BC446D5}" type="pres">
      <dgm:prSet presAssocID="{C2B8000C-F7AA-48D2-82CA-194444D5A399}" presName="tx2" presStyleLbl="revTx" presStyleIdx="2" presStyleCnt="9" custScaleY="66619"/>
      <dgm:spPr/>
      <dgm:t>
        <a:bodyPr/>
        <a:lstStyle/>
        <a:p>
          <a:endParaRPr lang="ru-RU"/>
        </a:p>
      </dgm:t>
    </dgm:pt>
    <dgm:pt modelId="{64F1F859-41F0-4694-855B-D2539BFDF53B}" type="pres">
      <dgm:prSet presAssocID="{C2B8000C-F7AA-48D2-82CA-194444D5A399}" presName="vert2" presStyleCnt="0"/>
      <dgm:spPr/>
    </dgm:pt>
    <dgm:pt modelId="{588BDF9F-62C9-4A48-BBBF-7CAA4D3FD2E5}" type="pres">
      <dgm:prSet presAssocID="{C2B8000C-F7AA-48D2-82CA-194444D5A399}" presName="thinLine2b" presStyleLbl="callout" presStyleIdx="1" presStyleCnt="8"/>
      <dgm:spPr/>
    </dgm:pt>
    <dgm:pt modelId="{593FEDB7-18D0-4870-A861-9DBCE298702F}" type="pres">
      <dgm:prSet presAssocID="{C2B8000C-F7AA-48D2-82CA-194444D5A399}" presName="vertSpace2b" presStyleCnt="0"/>
      <dgm:spPr/>
    </dgm:pt>
    <dgm:pt modelId="{345C554F-5603-4079-B634-6C35A7C23CBD}" type="pres">
      <dgm:prSet presAssocID="{913C0B0F-99EA-4CD3-82F8-EAF926B92B44}" presName="horz2" presStyleCnt="0"/>
      <dgm:spPr/>
    </dgm:pt>
    <dgm:pt modelId="{4DEA1204-3C03-4501-8BD0-155FCBEA10BC}" type="pres">
      <dgm:prSet presAssocID="{913C0B0F-99EA-4CD3-82F8-EAF926B92B44}" presName="horzSpace2" presStyleCnt="0"/>
      <dgm:spPr/>
    </dgm:pt>
    <dgm:pt modelId="{3F0EB596-807F-4A11-9CFE-9D78BB58DC7D}" type="pres">
      <dgm:prSet presAssocID="{913C0B0F-99EA-4CD3-82F8-EAF926B92B44}" presName="tx2" presStyleLbl="revTx" presStyleIdx="3" presStyleCnt="9" custScaleY="49777"/>
      <dgm:spPr/>
      <dgm:t>
        <a:bodyPr/>
        <a:lstStyle/>
        <a:p>
          <a:endParaRPr lang="ru-RU"/>
        </a:p>
      </dgm:t>
    </dgm:pt>
    <dgm:pt modelId="{B1C97698-63FA-489B-9C62-A562758BDE5F}" type="pres">
      <dgm:prSet presAssocID="{913C0B0F-99EA-4CD3-82F8-EAF926B92B44}" presName="vert2" presStyleCnt="0"/>
      <dgm:spPr/>
    </dgm:pt>
    <dgm:pt modelId="{72106599-FDFD-4B8D-A823-7BACF6832BDB}" type="pres">
      <dgm:prSet presAssocID="{913C0B0F-99EA-4CD3-82F8-EAF926B92B44}" presName="thinLine2b" presStyleLbl="callout" presStyleIdx="2" presStyleCnt="8"/>
      <dgm:spPr/>
    </dgm:pt>
    <dgm:pt modelId="{C7E4FCC8-FD10-49A3-9731-71C2293690AE}" type="pres">
      <dgm:prSet presAssocID="{913C0B0F-99EA-4CD3-82F8-EAF926B92B44}" presName="vertSpace2b" presStyleCnt="0"/>
      <dgm:spPr/>
    </dgm:pt>
    <dgm:pt modelId="{604D90F6-1874-4A10-9904-A25004CC195E}" type="pres">
      <dgm:prSet presAssocID="{38AF6952-59B8-4C4D-82B0-938D22E213DE}" presName="horz2" presStyleCnt="0"/>
      <dgm:spPr/>
    </dgm:pt>
    <dgm:pt modelId="{2089FD4A-0D8B-4ACA-99DD-64B6B567DD83}" type="pres">
      <dgm:prSet presAssocID="{38AF6952-59B8-4C4D-82B0-938D22E213DE}" presName="horzSpace2" presStyleCnt="0"/>
      <dgm:spPr/>
    </dgm:pt>
    <dgm:pt modelId="{D9992DA6-1C15-4EB8-B289-E6624C9DAE55}" type="pres">
      <dgm:prSet presAssocID="{38AF6952-59B8-4C4D-82B0-938D22E213DE}" presName="tx2" presStyleLbl="revTx" presStyleIdx="4" presStyleCnt="9"/>
      <dgm:spPr/>
      <dgm:t>
        <a:bodyPr/>
        <a:lstStyle/>
        <a:p>
          <a:endParaRPr lang="ru-RU"/>
        </a:p>
      </dgm:t>
    </dgm:pt>
    <dgm:pt modelId="{EEF37671-2025-48DE-A026-7384C531F5AF}" type="pres">
      <dgm:prSet presAssocID="{38AF6952-59B8-4C4D-82B0-938D22E213DE}" presName="vert2" presStyleCnt="0"/>
      <dgm:spPr/>
    </dgm:pt>
    <dgm:pt modelId="{337C455A-038C-4B6E-8E9C-E3B6CC9FEA3E}" type="pres">
      <dgm:prSet presAssocID="{38AF6952-59B8-4C4D-82B0-938D22E213DE}" presName="thinLine2b" presStyleLbl="callout" presStyleIdx="3" presStyleCnt="8"/>
      <dgm:spPr/>
    </dgm:pt>
    <dgm:pt modelId="{EBAC35A4-A3F0-4710-B480-1B1A1F474AE5}" type="pres">
      <dgm:prSet presAssocID="{38AF6952-59B8-4C4D-82B0-938D22E213DE}" presName="vertSpace2b" presStyleCnt="0"/>
      <dgm:spPr/>
    </dgm:pt>
    <dgm:pt modelId="{3A3818CE-D8C9-41AD-9258-F0B3A4E3976A}" type="pres">
      <dgm:prSet presAssocID="{2DFEE9B6-99A6-4E63-85A6-3879E3BFE502}" presName="horz2" presStyleCnt="0"/>
      <dgm:spPr/>
    </dgm:pt>
    <dgm:pt modelId="{E2E327BF-20E7-49FD-A265-0094C097C56F}" type="pres">
      <dgm:prSet presAssocID="{2DFEE9B6-99A6-4E63-85A6-3879E3BFE502}" presName="horzSpace2" presStyleCnt="0"/>
      <dgm:spPr/>
    </dgm:pt>
    <dgm:pt modelId="{90A48C13-1C68-4AAA-9BFC-373F09FB4BB4}" type="pres">
      <dgm:prSet presAssocID="{2DFEE9B6-99A6-4E63-85A6-3879E3BFE502}" presName="tx2" presStyleLbl="revTx" presStyleIdx="5" presStyleCnt="9"/>
      <dgm:spPr/>
      <dgm:t>
        <a:bodyPr/>
        <a:lstStyle/>
        <a:p>
          <a:endParaRPr lang="ru-RU"/>
        </a:p>
      </dgm:t>
    </dgm:pt>
    <dgm:pt modelId="{F2F55166-BE66-4704-BB29-389A5E16DD45}" type="pres">
      <dgm:prSet presAssocID="{2DFEE9B6-99A6-4E63-85A6-3879E3BFE502}" presName="vert2" presStyleCnt="0"/>
      <dgm:spPr/>
    </dgm:pt>
    <dgm:pt modelId="{C3B39551-E9C6-4CBB-879C-5FF97CA158CC}" type="pres">
      <dgm:prSet presAssocID="{2DFEE9B6-99A6-4E63-85A6-3879E3BFE502}" presName="thinLine2b" presStyleLbl="callout" presStyleIdx="4" presStyleCnt="8"/>
      <dgm:spPr/>
    </dgm:pt>
    <dgm:pt modelId="{14449ECC-F7E1-4F5F-9705-D99CD7C62959}" type="pres">
      <dgm:prSet presAssocID="{2DFEE9B6-99A6-4E63-85A6-3879E3BFE502}" presName="vertSpace2b" presStyleCnt="0"/>
      <dgm:spPr/>
    </dgm:pt>
    <dgm:pt modelId="{9E623F61-5E96-43DA-8185-F9005AC8F537}" type="pres">
      <dgm:prSet presAssocID="{55C7772B-544D-438E-95A3-027297F8F9A8}" presName="horz2" presStyleCnt="0"/>
      <dgm:spPr/>
    </dgm:pt>
    <dgm:pt modelId="{B09CAA22-2D75-47A0-9C0C-B1C485E11B99}" type="pres">
      <dgm:prSet presAssocID="{55C7772B-544D-438E-95A3-027297F8F9A8}" presName="horzSpace2" presStyleCnt="0"/>
      <dgm:spPr/>
    </dgm:pt>
    <dgm:pt modelId="{73D59375-C274-46FF-A3A7-BCF67A2CB14D}" type="pres">
      <dgm:prSet presAssocID="{55C7772B-544D-438E-95A3-027297F8F9A8}" presName="tx2" presStyleLbl="revTx" presStyleIdx="6" presStyleCnt="9" custScaleY="71961"/>
      <dgm:spPr/>
      <dgm:t>
        <a:bodyPr/>
        <a:lstStyle/>
        <a:p>
          <a:endParaRPr lang="ru-RU"/>
        </a:p>
      </dgm:t>
    </dgm:pt>
    <dgm:pt modelId="{ABA5B66F-9C65-4B07-8F2B-8B4CCF33F433}" type="pres">
      <dgm:prSet presAssocID="{55C7772B-544D-438E-95A3-027297F8F9A8}" presName="vert2" presStyleCnt="0"/>
      <dgm:spPr/>
    </dgm:pt>
    <dgm:pt modelId="{F7200236-BF8B-4BB7-B1F7-BFB916E0420C}" type="pres">
      <dgm:prSet presAssocID="{55C7772B-544D-438E-95A3-027297F8F9A8}" presName="thinLine2b" presStyleLbl="callout" presStyleIdx="5" presStyleCnt="8"/>
      <dgm:spPr/>
    </dgm:pt>
    <dgm:pt modelId="{A0D5047F-5B03-44D5-9F9D-C573A678DE16}" type="pres">
      <dgm:prSet presAssocID="{55C7772B-544D-438E-95A3-027297F8F9A8}" presName="vertSpace2b" presStyleCnt="0"/>
      <dgm:spPr/>
    </dgm:pt>
    <dgm:pt modelId="{CB459344-4E49-43A0-A0B0-60E981FF30A2}" type="pres">
      <dgm:prSet presAssocID="{1E5E0413-5B9B-4413-9D10-35115258A938}" presName="horz2" presStyleCnt="0"/>
      <dgm:spPr/>
    </dgm:pt>
    <dgm:pt modelId="{63007FEC-3226-464F-B39D-C1A2C96D7B90}" type="pres">
      <dgm:prSet presAssocID="{1E5E0413-5B9B-4413-9D10-35115258A938}" presName="horzSpace2" presStyleCnt="0"/>
      <dgm:spPr/>
    </dgm:pt>
    <dgm:pt modelId="{B21F6E91-3A37-4278-AB4C-BFE1E2DB3134}" type="pres">
      <dgm:prSet presAssocID="{1E5E0413-5B9B-4413-9D10-35115258A938}" presName="tx2" presStyleLbl="revTx" presStyleIdx="7" presStyleCnt="9" custScaleY="92466"/>
      <dgm:spPr/>
      <dgm:t>
        <a:bodyPr/>
        <a:lstStyle/>
        <a:p>
          <a:endParaRPr lang="ru-RU"/>
        </a:p>
      </dgm:t>
    </dgm:pt>
    <dgm:pt modelId="{4EEC8261-63C7-430B-981C-08297608B47E}" type="pres">
      <dgm:prSet presAssocID="{1E5E0413-5B9B-4413-9D10-35115258A938}" presName="vert2" presStyleCnt="0"/>
      <dgm:spPr/>
    </dgm:pt>
    <dgm:pt modelId="{1F93F163-A48C-44A4-A009-EF69F9F81952}" type="pres">
      <dgm:prSet presAssocID="{1E5E0413-5B9B-4413-9D10-35115258A938}" presName="thinLine2b" presStyleLbl="callout" presStyleIdx="6" presStyleCnt="8"/>
      <dgm:spPr/>
    </dgm:pt>
    <dgm:pt modelId="{027C93C7-CE7A-407B-8901-AC2B029E4398}" type="pres">
      <dgm:prSet presAssocID="{1E5E0413-5B9B-4413-9D10-35115258A938}" presName="vertSpace2b" presStyleCnt="0"/>
      <dgm:spPr/>
    </dgm:pt>
    <dgm:pt modelId="{AC1F58E9-0E19-46AC-955E-8418D25682BD}" type="pres">
      <dgm:prSet presAssocID="{3598C94D-B43F-49AC-B485-5AF34AF1D834}" presName="horz2" presStyleCnt="0"/>
      <dgm:spPr/>
    </dgm:pt>
    <dgm:pt modelId="{8CD9E1FC-6AE7-4999-AD47-02A093BEF90C}" type="pres">
      <dgm:prSet presAssocID="{3598C94D-B43F-49AC-B485-5AF34AF1D834}" presName="horzSpace2" presStyleCnt="0"/>
      <dgm:spPr/>
    </dgm:pt>
    <dgm:pt modelId="{07A38103-F507-4DA5-92C3-90609E24A9B7}" type="pres">
      <dgm:prSet presAssocID="{3598C94D-B43F-49AC-B485-5AF34AF1D834}" presName="tx2" presStyleLbl="revTx" presStyleIdx="8" presStyleCnt="9" custLinFactNeighborX="902" custLinFactNeighborY="-22714"/>
      <dgm:spPr/>
      <dgm:t>
        <a:bodyPr/>
        <a:lstStyle/>
        <a:p>
          <a:endParaRPr lang="ru-RU"/>
        </a:p>
      </dgm:t>
    </dgm:pt>
    <dgm:pt modelId="{9DCE1E98-8319-4ED1-B687-283498F8D210}" type="pres">
      <dgm:prSet presAssocID="{3598C94D-B43F-49AC-B485-5AF34AF1D834}" presName="vert2" presStyleCnt="0"/>
      <dgm:spPr/>
    </dgm:pt>
    <dgm:pt modelId="{22B574CB-3CC6-4DBB-AFDA-BE267063E163}" type="pres">
      <dgm:prSet presAssocID="{3598C94D-B43F-49AC-B485-5AF34AF1D834}" presName="thinLine2b" presStyleLbl="callout" presStyleIdx="7" presStyleCnt="8"/>
      <dgm:spPr/>
    </dgm:pt>
    <dgm:pt modelId="{8ECD70ED-DFD3-4768-9FCF-8EA4199C61E8}" type="pres">
      <dgm:prSet presAssocID="{3598C94D-B43F-49AC-B485-5AF34AF1D834}" presName="vertSpace2b" presStyleCnt="0"/>
      <dgm:spPr/>
    </dgm:pt>
  </dgm:ptLst>
  <dgm:cxnLst>
    <dgm:cxn modelId="{E5488BF8-3025-4F93-B67C-0BCEF6EF09F0}" type="presOf" srcId="{913C0B0F-99EA-4CD3-82F8-EAF926B92B44}" destId="{3F0EB596-807F-4A11-9CFE-9D78BB58DC7D}" srcOrd="0" destOrd="0" presId="urn:microsoft.com/office/officeart/2008/layout/LinedList"/>
    <dgm:cxn modelId="{692F3AE5-293D-4BF0-B6CE-CFAE98422116}" srcId="{4B827D34-04A8-42FF-917B-952085E713B1}" destId="{C2B8000C-F7AA-48D2-82CA-194444D5A399}" srcOrd="1" destOrd="0" parTransId="{DAC1038C-85B5-4988-A2A8-923A34ACE364}" sibTransId="{C17ABE52-DF31-4773-A5D0-429B5E48D036}"/>
    <dgm:cxn modelId="{679557C5-F0C1-486E-9859-10204C35CBB1}" type="presOf" srcId="{087C55AA-22EA-4636-85DE-B43048162727}" destId="{F3DA2AAC-451B-4994-A3FF-64BFE9AAAD21}" srcOrd="0" destOrd="0" presId="urn:microsoft.com/office/officeart/2008/layout/LinedList"/>
    <dgm:cxn modelId="{E981DB12-5029-4534-87A2-5E72843619B7}" type="presOf" srcId="{1E5E0413-5B9B-4413-9D10-35115258A938}" destId="{B21F6E91-3A37-4278-AB4C-BFE1E2DB3134}" srcOrd="0" destOrd="0" presId="urn:microsoft.com/office/officeart/2008/layout/LinedList"/>
    <dgm:cxn modelId="{2C901590-E67E-429D-9A2C-3BD35825E354}" srcId="{4B827D34-04A8-42FF-917B-952085E713B1}" destId="{1E5E0413-5B9B-4413-9D10-35115258A938}" srcOrd="6" destOrd="0" parTransId="{05691B6D-5DA0-4B12-9C30-DB7CE0E331A8}" sibTransId="{4050399C-F1A1-40B5-B8B9-214D61E46030}"/>
    <dgm:cxn modelId="{E1F3117C-AF73-4329-807D-1316239E7517}" srcId="{4B827D34-04A8-42FF-917B-952085E713B1}" destId="{3598C94D-B43F-49AC-B485-5AF34AF1D834}" srcOrd="7" destOrd="0" parTransId="{8F957F6C-F9E2-4A6B-AB37-95151088C493}" sibTransId="{343D6655-A420-4C20-A7F6-4F48417AFE3E}"/>
    <dgm:cxn modelId="{981918B4-6AA9-4562-8F12-423554807036}" srcId="{4B827D34-04A8-42FF-917B-952085E713B1}" destId="{55C7772B-544D-438E-95A3-027297F8F9A8}" srcOrd="5" destOrd="0" parTransId="{DDC903B5-40EC-4BAC-9D8A-649684D8F136}" sibTransId="{23FC2B3A-27E0-4C0A-B51B-442C7322CC22}"/>
    <dgm:cxn modelId="{CDD83461-2A8A-4646-A494-BE99B52108F2}" type="presOf" srcId="{55C7772B-544D-438E-95A3-027297F8F9A8}" destId="{73D59375-C274-46FF-A3A7-BCF67A2CB14D}" srcOrd="0" destOrd="0" presId="urn:microsoft.com/office/officeart/2008/layout/LinedList"/>
    <dgm:cxn modelId="{714E11F7-906D-475B-A9AC-0A78D1570F89}" srcId="{0AF28439-AADC-444B-B59C-A022D9A03E7D}" destId="{4B827D34-04A8-42FF-917B-952085E713B1}" srcOrd="0" destOrd="0" parTransId="{3A4F1302-51E9-4AAA-B74D-A111A0D55029}" sibTransId="{3C74006A-BD9D-4415-8A10-08028620CEF4}"/>
    <dgm:cxn modelId="{E6C4A32E-2DD3-41BE-A783-6FC05BE83DBB}" srcId="{4B827D34-04A8-42FF-917B-952085E713B1}" destId="{2DFEE9B6-99A6-4E63-85A6-3879E3BFE502}" srcOrd="4" destOrd="0" parTransId="{4DB19F5D-B111-41E4-B3A5-C968CF9A18B6}" sibTransId="{8E55BDDE-6436-4DB2-BEBA-4A7F7EC194A0}"/>
    <dgm:cxn modelId="{B536C938-8226-4CFB-B67D-F3391613A5F7}" srcId="{4B827D34-04A8-42FF-917B-952085E713B1}" destId="{087C55AA-22EA-4636-85DE-B43048162727}" srcOrd="0" destOrd="0" parTransId="{929A5A3A-4639-43B6-B860-10CEEBE6C893}" sibTransId="{08CB77A1-A045-4999-8A53-0EACA70B6885}"/>
    <dgm:cxn modelId="{C7E7D50F-95F8-4DB5-9342-90942245F8DD}" type="presOf" srcId="{38AF6952-59B8-4C4D-82B0-938D22E213DE}" destId="{D9992DA6-1C15-4EB8-B289-E6624C9DAE55}" srcOrd="0" destOrd="0" presId="urn:microsoft.com/office/officeart/2008/layout/LinedList"/>
    <dgm:cxn modelId="{A7492996-7C6B-4E91-8A82-C06C924B3DAB}" type="presOf" srcId="{2DFEE9B6-99A6-4E63-85A6-3879E3BFE502}" destId="{90A48C13-1C68-4AAA-9BFC-373F09FB4BB4}" srcOrd="0" destOrd="0" presId="urn:microsoft.com/office/officeart/2008/layout/LinedList"/>
    <dgm:cxn modelId="{E2B30C4D-34A8-485D-B2BE-DD364604E218}" type="presOf" srcId="{4B827D34-04A8-42FF-917B-952085E713B1}" destId="{CDB8D9C9-502C-4BA2-8552-C639A9F4107B}" srcOrd="0" destOrd="0" presId="urn:microsoft.com/office/officeart/2008/layout/LinedList"/>
    <dgm:cxn modelId="{517BA748-F09E-4458-8076-44E40CA5C890}" srcId="{4B827D34-04A8-42FF-917B-952085E713B1}" destId="{913C0B0F-99EA-4CD3-82F8-EAF926B92B44}" srcOrd="2" destOrd="0" parTransId="{B8F64344-0850-4DFA-B6F3-1312A21A0979}" sibTransId="{2F98406E-9E14-4C8F-BD0E-BAC92F46CB3D}"/>
    <dgm:cxn modelId="{7B02BC18-768A-40F9-9F99-FF8C1EA4D472}" type="presOf" srcId="{3598C94D-B43F-49AC-B485-5AF34AF1D834}" destId="{07A38103-F507-4DA5-92C3-90609E24A9B7}" srcOrd="0" destOrd="0" presId="urn:microsoft.com/office/officeart/2008/layout/LinedList"/>
    <dgm:cxn modelId="{9679E74C-32BE-4DB2-849B-51E3A2118DF3}" srcId="{4B827D34-04A8-42FF-917B-952085E713B1}" destId="{38AF6952-59B8-4C4D-82B0-938D22E213DE}" srcOrd="3" destOrd="0" parTransId="{F48C4306-A78E-44DE-83D6-05E85668FDF6}" sibTransId="{2BAE2076-CCD0-4515-AE5E-D51696530F3C}"/>
    <dgm:cxn modelId="{4742EF6F-AF9C-4E8E-8BAB-D3087F877C5F}" type="presOf" srcId="{C2B8000C-F7AA-48D2-82CA-194444D5A399}" destId="{3CC9851C-D153-4170-A574-BBE66BC446D5}" srcOrd="0" destOrd="0" presId="urn:microsoft.com/office/officeart/2008/layout/LinedList"/>
    <dgm:cxn modelId="{5D398953-FD51-49BD-AD58-58B412807DFC}" type="presOf" srcId="{0AF28439-AADC-444B-B59C-A022D9A03E7D}" destId="{E8A9F1EC-1A21-4F36-BD39-2EFEF371E79C}" srcOrd="0" destOrd="0" presId="urn:microsoft.com/office/officeart/2008/layout/LinedList"/>
    <dgm:cxn modelId="{2A1212CB-4B1B-4438-81BE-7EDF848CBCC5}" type="presParOf" srcId="{E8A9F1EC-1A21-4F36-BD39-2EFEF371E79C}" destId="{F805532D-5B3B-40E1-AF22-9D6DCE849E6E}" srcOrd="0" destOrd="0" presId="urn:microsoft.com/office/officeart/2008/layout/LinedList"/>
    <dgm:cxn modelId="{0CE89702-744F-45F3-BE7B-031804926A7A}" type="presParOf" srcId="{E8A9F1EC-1A21-4F36-BD39-2EFEF371E79C}" destId="{8DD7FACA-6A47-4B08-BB21-F40343AD6776}" srcOrd="1" destOrd="0" presId="urn:microsoft.com/office/officeart/2008/layout/LinedList"/>
    <dgm:cxn modelId="{D473C56E-2759-4030-9929-CD080E14FFBD}" type="presParOf" srcId="{8DD7FACA-6A47-4B08-BB21-F40343AD6776}" destId="{CDB8D9C9-502C-4BA2-8552-C639A9F4107B}" srcOrd="0" destOrd="0" presId="urn:microsoft.com/office/officeart/2008/layout/LinedList"/>
    <dgm:cxn modelId="{33A1AF05-B6A7-432D-92A5-653C5C53DCD5}" type="presParOf" srcId="{8DD7FACA-6A47-4B08-BB21-F40343AD6776}" destId="{3D058B20-29B0-4834-B098-10C01E427333}" srcOrd="1" destOrd="0" presId="urn:microsoft.com/office/officeart/2008/layout/LinedList"/>
    <dgm:cxn modelId="{1B1D0DEE-0B0F-43B3-BDBC-6FEB09FF9D9F}" type="presParOf" srcId="{3D058B20-29B0-4834-B098-10C01E427333}" destId="{569450C1-C08B-4FB5-83A8-662AC95922FD}" srcOrd="0" destOrd="0" presId="urn:microsoft.com/office/officeart/2008/layout/LinedList"/>
    <dgm:cxn modelId="{9588A81C-8BB2-427C-ADE3-3A482364E2BF}" type="presParOf" srcId="{3D058B20-29B0-4834-B098-10C01E427333}" destId="{0BA97F3F-AA08-4750-950E-D043E04853E9}" srcOrd="1" destOrd="0" presId="urn:microsoft.com/office/officeart/2008/layout/LinedList"/>
    <dgm:cxn modelId="{350F3207-9EDF-468D-8BA1-C0ED5652225D}" type="presParOf" srcId="{0BA97F3F-AA08-4750-950E-D043E04853E9}" destId="{6158C629-31BB-4893-9234-5DB4755C47CB}" srcOrd="0" destOrd="0" presId="urn:microsoft.com/office/officeart/2008/layout/LinedList"/>
    <dgm:cxn modelId="{CE7504FD-FFDD-44EF-A37D-1391EC3BACEB}" type="presParOf" srcId="{0BA97F3F-AA08-4750-950E-D043E04853E9}" destId="{F3DA2AAC-451B-4994-A3FF-64BFE9AAAD21}" srcOrd="1" destOrd="0" presId="urn:microsoft.com/office/officeart/2008/layout/LinedList"/>
    <dgm:cxn modelId="{A2E27154-E279-42AC-A3B0-5B11671EDB53}" type="presParOf" srcId="{0BA97F3F-AA08-4750-950E-D043E04853E9}" destId="{EA9A021B-67A9-485E-BE63-2294BD24E280}" srcOrd="2" destOrd="0" presId="urn:microsoft.com/office/officeart/2008/layout/LinedList"/>
    <dgm:cxn modelId="{8FD08D2A-7C1D-4A74-9DC3-1ECB94C66441}" type="presParOf" srcId="{3D058B20-29B0-4834-B098-10C01E427333}" destId="{037BA75D-80EF-4498-BD23-233519991321}" srcOrd="2" destOrd="0" presId="urn:microsoft.com/office/officeart/2008/layout/LinedList"/>
    <dgm:cxn modelId="{587ECCF4-A25A-4F57-AD16-F550A2636745}" type="presParOf" srcId="{3D058B20-29B0-4834-B098-10C01E427333}" destId="{4AEE7582-8304-4D85-B9D2-A6436520C188}" srcOrd="3" destOrd="0" presId="urn:microsoft.com/office/officeart/2008/layout/LinedList"/>
    <dgm:cxn modelId="{BFA02013-34D7-4C2C-83A0-A846447984EC}" type="presParOf" srcId="{3D058B20-29B0-4834-B098-10C01E427333}" destId="{BA1A115F-0DC5-447C-879B-2D27C897E4E8}" srcOrd="4" destOrd="0" presId="urn:microsoft.com/office/officeart/2008/layout/LinedList"/>
    <dgm:cxn modelId="{88C8243D-62F9-492B-9AB6-683EA987FB35}" type="presParOf" srcId="{BA1A115F-0DC5-447C-879B-2D27C897E4E8}" destId="{053984D1-82CA-439D-ADFA-2362AB00D198}" srcOrd="0" destOrd="0" presId="urn:microsoft.com/office/officeart/2008/layout/LinedList"/>
    <dgm:cxn modelId="{95D1C359-33EF-49E3-9F86-276562E66C1E}" type="presParOf" srcId="{BA1A115F-0DC5-447C-879B-2D27C897E4E8}" destId="{3CC9851C-D153-4170-A574-BBE66BC446D5}" srcOrd="1" destOrd="0" presId="urn:microsoft.com/office/officeart/2008/layout/LinedList"/>
    <dgm:cxn modelId="{6537177A-C792-4CC7-8A58-D120B9B2B915}" type="presParOf" srcId="{BA1A115F-0DC5-447C-879B-2D27C897E4E8}" destId="{64F1F859-41F0-4694-855B-D2539BFDF53B}" srcOrd="2" destOrd="0" presId="urn:microsoft.com/office/officeart/2008/layout/LinedList"/>
    <dgm:cxn modelId="{4F06D661-D60C-4135-9099-6F441BF19E86}" type="presParOf" srcId="{3D058B20-29B0-4834-B098-10C01E427333}" destId="{588BDF9F-62C9-4A48-BBBF-7CAA4D3FD2E5}" srcOrd="5" destOrd="0" presId="urn:microsoft.com/office/officeart/2008/layout/LinedList"/>
    <dgm:cxn modelId="{CBC10487-9DD0-4353-9CEF-1EDB8C81FA1C}" type="presParOf" srcId="{3D058B20-29B0-4834-B098-10C01E427333}" destId="{593FEDB7-18D0-4870-A861-9DBCE298702F}" srcOrd="6" destOrd="0" presId="urn:microsoft.com/office/officeart/2008/layout/LinedList"/>
    <dgm:cxn modelId="{1D3AF8E9-9289-42AE-9952-8FA09ED2B3C3}" type="presParOf" srcId="{3D058B20-29B0-4834-B098-10C01E427333}" destId="{345C554F-5603-4079-B634-6C35A7C23CBD}" srcOrd="7" destOrd="0" presId="urn:microsoft.com/office/officeart/2008/layout/LinedList"/>
    <dgm:cxn modelId="{140C7A48-D881-4389-8663-DAA6E81A0808}" type="presParOf" srcId="{345C554F-5603-4079-B634-6C35A7C23CBD}" destId="{4DEA1204-3C03-4501-8BD0-155FCBEA10BC}" srcOrd="0" destOrd="0" presId="urn:microsoft.com/office/officeart/2008/layout/LinedList"/>
    <dgm:cxn modelId="{8A2F8A12-F114-486E-ADAB-E7F37DFCD749}" type="presParOf" srcId="{345C554F-5603-4079-B634-6C35A7C23CBD}" destId="{3F0EB596-807F-4A11-9CFE-9D78BB58DC7D}" srcOrd="1" destOrd="0" presId="urn:microsoft.com/office/officeart/2008/layout/LinedList"/>
    <dgm:cxn modelId="{25A67A88-FD15-4B04-92CB-A84B0B8CB008}" type="presParOf" srcId="{345C554F-5603-4079-B634-6C35A7C23CBD}" destId="{B1C97698-63FA-489B-9C62-A562758BDE5F}" srcOrd="2" destOrd="0" presId="urn:microsoft.com/office/officeart/2008/layout/LinedList"/>
    <dgm:cxn modelId="{0CF7AC6F-CB0B-436D-BD6C-6B697AACBC93}" type="presParOf" srcId="{3D058B20-29B0-4834-B098-10C01E427333}" destId="{72106599-FDFD-4B8D-A823-7BACF6832BDB}" srcOrd="8" destOrd="0" presId="urn:microsoft.com/office/officeart/2008/layout/LinedList"/>
    <dgm:cxn modelId="{3FFE7047-F69E-4BE3-BFA7-A1D9063594CA}" type="presParOf" srcId="{3D058B20-29B0-4834-B098-10C01E427333}" destId="{C7E4FCC8-FD10-49A3-9731-71C2293690AE}" srcOrd="9" destOrd="0" presId="urn:microsoft.com/office/officeart/2008/layout/LinedList"/>
    <dgm:cxn modelId="{53184F12-368F-44AD-9146-F95A7174ECB1}" type="presParOf" srcId="{3D058B20-29B0-4834-B098-10C01E427333}" destId="{604D90F6-1874-4A10-9904-A25004CC195E}" srcOrd="10" destOrd="0" presId="urn:microsoft.com/office/officeart/2008/layout/LinedList"/>
    <dgm:cxn modelId="{54E09A36-8626-46B5-8176-E684DB606FE5}" type="presParOf" srcId="{604D90F6-1874-4A10-9904-A25004CC195E}" destId="{2089FD4A-0D8B-4ACA-99DD-64B6B567DD83}" srcOrd="0" destOrd="0" presId="urn:microsoft.com/office/officeart/2008/layout/LinedList"/>
    <dgm:cxn modelId="{11183710-4C0B-4D3A-906C-CEC6E575B170}" type="presParOf" srcId="{604D90F6-1874-4A10-9904-A25004CC195E}" destId="{D9992DA6-1C15-4EB8-B289-E6624C9DAE55}" srcOrd="1" destOrd="0" presId="urn:microsoft.com/office/officeart/2008/layout/LinedList"/>
    <dgm:cxn modelId="{6F37FF0D-D878-4BE0-A5FB-F1AABAC1838B}" type="presParOf" srcId="{604D90F6-1874-4A10-9904-A25004CC195E}" destId="{EEF37671-2025-48DE-A026-7384C531F5AF}" srcOrd="2" destOrd="0" presId="urn:microsoft.com/office/officeart/2008/layout/LinedList"/>
    <dgm:cxn modelId="{9FF5AE91-EC4D-4C59-B1D1-7861CBAD244F}" type="presParOf" srcId="{3D058B20-29B0-4834-B098-10C01E427333}" destId="{337C455A-038C-4B6E-8E9C-E3B6CC9FEA3E}" srcOrd="11" destOrd="0" presId="urn:microsoft.com/office/officeart/2008/layout/LinedList"/>
    <dgm:cxn modelId="{AEE7089D-EF0E-4A1B-8862-371AA6F9C14B}" type="presParOf" srcId="{3D058B20-29B0-4834-B098-10C01E427333}" destId="{EBAC35A4-A3F0-4710-B480-1B1A1F474AE5}" srcOrd="12" destOrd="0" presId="urn:microsoft.com/office/officeart/2008/layout/LinedList"/>
    <dgm:cxn modelId="{DA48C8B1-0D90-4316-8BA0-F7669BF67DF4}" type="presParOf" srcId="{3D058B20-29B0-4834-B098-10C01E427333}" destId="{3A3818CE-D8C9-41AD-9258-F0B3A4E3976A}" srcOrd="13" destOrd="0" presId="urn:microsoft.com/office/officeart/2008/layout/LinedList"/>
    <dgm:cxn modelId="{BC8B26A7-E6FC-4D96-81C0-5B3F83CA9CC1}" type="presParOf" srcId="{3A3818CE-D8C9-41AD-9258-F0B3A4E3976A}" destId="{E2E327BF-20E7-49FD-A265-0094C097C56F}" srcOrd="0" destOrd="0" presId="urn:microsoft.com/office/officeart/2008/layout/LinedList"/>
    <dgm:cxn modelId="{07DD8D63-E78D-4311-B5DC-D4D92F5B6DA4}" type="presParOf" srcId="{3A3818CE-D8C9-41AD-9258-F0B3A4E3976A}" destId="{90A48C13-1C68-4AAA-9BFC-373F09FB4BB4}" srcOrd="1" destOrd="0" presId="urn:microsoft.com/office/officeart/2008/layout/LinedList"/>
    <dgm:cxn modelId="{AD6B12BE-8CF7-4C8A-9C90-4D3CA19D2F56}" type="presParOf" srcId="{3A3818CE-D8C9-41AD-9258-F0B3A4E3976A}" destId="{F2F55166-BE66-4704-BB29-389A5E16DD45}" srcOrd="2" destOrd="0" presId="urn:microsoft.com/office/officeart/2008/layout/LinedList"/>
    <dgm:cxn modelId="{00025753-4609-4905-8A78-AECCC0CEE912}" type="presParOf" srcId="{3D058B20-29B0-4834-B098-10C01E427333}" destId="{C3B39551-E9C6-4CBB-879C-5FF97CA158CC}" srcOrd="14" destOrd="0" presId="urn:microsoft.com/office/officeart/2008/layout/LinedList"/>
    <dgm:cxn modelId="{72E8CF93-974B-4B76-9700-0413F81E9169}" type="presParOf" srcId="{3D058B20-29B0-4834-B098-10C01E427333}" destId="{14449ECC-F7E1-4F5F-9705-D99CD7C62959}" srcOrd="15" destOrd="0" presId="urn:microsoft.com/office/officeart/2008/layout/LinedList"/>
    <dgm:cxn modelId="{82294D9C-2EE2-4BA4-AD58-DDDE121E6AA3}" type="presParOf" srcId="{3D058B20-29B0-4834-B098-10C01E427333}" destId="{9E623F61-5E96-43DA-8185-F9005AC8F537}" srcOrd="16" destOrd="0" presId="urn:microsoft.com/office/officeart/2008/layout/LinedList"/>
    <dgm:cxn modelId="{45705E11-7427-4412-8AF6-0B29149DC2B5}" type="presParOf" srcId="{9E623F61-5E96-43DA-8185-F9005AC8F537}" destId="{B09CAA22-2D75-47A0-9C0C-B1C485E11B99}" srcOrd="0" destOrd="0" presId="urn:microsoft.com/office/officeart/2008/layout/LinedList"/>
    <dgm:cxn modelId="{1DA52D1E-519B-4AA8-A7E2-292C08C03496}" type="presParOf" srcId="{9E623F61-5E96-43DA-8185-F9005AC8F537}" destId="{73D59375-C274-46FF-A3A7-BCF67A2CB14D}" srcOrd="1" destOrd="0" presId="urn:microsoft.com/office/officeart/2008/layout/LinedList"/>
    <dgm:cxn modelId="{9171105E-2E2B-41BB-92FD-2C3F440D815E}" type="presParOf" srcId="{9E623F61-5E96-43DA-8185-F9005AC8F537}" destId="{ABA5B66F-9C65-4B07-8F2B-8B4CCF33F433}" srcOrd="2" destOrd="0" presId="urn:microsoft.com/office/officeart/2008/layout/LinedList"/>
    <dgm:cxn modelId="{06E0B4C2-7F29-4B37-9362-17FC72377298}" type="presParOf" srcId="{3D058B20-29B0-4834-B098-10C01E427333}" destId="{F7200236-BF8B-4BB7-B1F7-BFB916E0420C}" srcOrd="17" destOrd="0" presId="urn:microsoft.com/office/officeart/2008/layout/LinedList"/>
    <dgm:cxn modelId="{B83EA1D5-8EAE-4855-981D-E6BF8DE80F71}" type="presParOf" srcId="{3D058B20-29B0-4834-B098-10C01E427333}" destId="{A0D5047F-5B03-44D5-9F9D-C573A678DE16}" srcOrd="18" destOrd="0" presId="urn:microsoft.com/office/officeart/2008/layout/LinedList"/>
    <dgm:cxn modelId="{81162ED2-0AAF-4199-B1CA-4043D4E23605}" type="presParOf" srcId="{3D058B20-29B0-4834-B098-10C01E427333}" destId="{CB459344-4E49-43A0-A0B0-60E981FF30A2}" srcOrd="19" destOrd="0" presId="urn:microsoft.com/office/officeart/2008/layout/LinedList"/>
    <dgm:cxn modelId="{6A5C0FD9-238D-4C79-9217-699D03E17CAF}" type="presParOf" srcId="{CB459344-4E49-43A0-A0B0-60E981FF30A2}" destId="{63007FEC-3226-464F-B39D-C1A2C96D7B90}" srcOrd="0" destOrd="0" presId="urn:microsoft.com/office/officeart/2008/layout/LinedList"/>
    <dgm:cxn modelId="{6423E19A-D959-4E3B-9131-6F8F8790AEBF}" type="presParOf" srcId="{CB459344-4E49-43A0-A0B0-60E981FF30A2}" destId="{B21F6E91-3A37-4278-AB4C-BFE1E2DB3134}" srcOrd="1" destOrd="0" presId="urn:microsoft.com/office/officeart/2008/layout/LinedList"/>
    <dgm:cxn modelId="{D3675F91-772C-4C1D-8E08-11D0BE1F5F32}" type="presParOf" srcId="{CB459344-4E49-43A0-A0B0-60E981FF30A2}" destId="{4EEC8261-63C7-430B-981C-08297608B47E}" srcOrd="2" destOrd="0" presId="urn:microsoft.com/office/officeart/2008/layout/LinedList"/>
    <dgm:cxn modelId="{9C8B10E6-CBDA-4937-84C7-22B5DB8B4DCF}" type="presParOf" srcId="{3D058B20-29B0-4834-B098-10C01E427333}" destId="{1F93F163-A48C-44A4-A009-EF69F9F81952}" srcOrd="20" destOrd="0" presId="urn:microsoft.com/office/officeart/2008/layout/LinedList"/>
    <dgm:cxn modelId="{14F81EAC-8E86-4520-A0EC-582BD5459D61}" type="presParOf" srcId="{3D058B20-29B0-4834-B098-10C01E427333}" destId="{027C93C7-CE7A-407B-8901-AC2B029E4398}" srcOrd="21" destOrd="0" presId="urn:microsoft.com/office/officeart/2008/layout/LinedList"/>
    <dgm:cxn modelId="{67E19B4C-B0C6-4576-B4BF-F2E53BEEB30F}" type="presParOf" srcId="{3D058B20-29B0-4834-B098-10C01E427333}" destId="{AC1F58E9-0E19-46AC-955E-8418D25682BD}" srcOrd="22" destOrd="0" presId="urn:microsoft.com/office/officeart/2008/layout/LinedList"/>
    <dgm:cxn modelId="{624E1792-38EB-470D-B9F1-F878AACCEC7C}" type="presParOf" srcId="{AC1F58E9-0E19-46AC-955E-8418D25682BD}" destId="{8CD9E1FC-6AE7-4999-AD47-02A093BEF90C}" srcOrd="0" destOrd="0" presId="urn:microsoft.com/office/officeart/2008/layout/LinedList"/>
    <dgm:cxn modelId="{B9B5154B-A984-4393-BAB5-91D76DD0523C}" type="presParOf" srcId="{AC1F58E9-0E19-46AC-955E-8418D25682BD}" destId="{07A38103-F507-4DA5-92C3-90609E24A9B7}" srcOrd="1" destOrd="0" presId="urn:microsoft.com/office/officeart/2008/layout/LinedList"/>
    <dgm:cxn modelId="{769A5148-40F6-4EBC-A490-9C89CC414FD1}" type="presParOf" srcId="{AC1F58E9-0E19-46AC-955E-8418D25682BD}" destId="{9DCE1E98-8319-4ED1-B687-283498F8D210}" srcOrd="2" destOrd="0" presId="urn:microsoft.com/office/officeart/2008/layout/LinedList"/>
    <dgm:cxn modelId="{F797C98A-C29D-4C69-9105-2422E73910D1}" type="presParOf" srcId="{3D058B20-29B0-4834-B098-10C01E427333}" destId="{22B574CB-3CC6-4DBB-AFDA-BE267063E163}" srcOrd="23" destOrd="0" presId="urn:microsoft.com/office/officeart/2008/layout/LinedList"/>
    <dgm:cxn modelId="{23890AF0-2671-4BB6-B1F0-6CE6A0D84F7D}" type="presParOf" srcId="{3D058B20-29B0-4834-B098-10C01E427333}" destId="{8ECD70ED-DFD3-4768-9FCF-8EA4199C61E8}" srcOrd="24"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D42703-2C3A-41D4-81DA-11B501DDABC7}"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ru-RU"/>
        </a:p>
      </dgm:t>
    </dgm:pt>
    <dgm:pt modelId="{3BAD0197-085B-4129-8736-BBB4EC794130}">
      <dgm:prSet phldrT="[Текст]" custT="1"/>
      <dgm:spPr/>
      <dgm:t>
        <a:bodyPr/>
        <a:lstStyle/>
        <a:p>
          <a:r>
            <a:rPr lang="kk-KZ" sz="2400" b="0" i="1" dirty="0" smtClean="0">
              <a:solidFill>
                <a:srgbClr val="002060"/>
              </a:solidFill>
              <a:latin typeface="Franklin Gothic Medium" panose="020B0603020102020204" pitchFamily="34" charset="0"/>
            </a:rPr>
            <a:t>Сыни көзқарасты анықтаңыз.</a:t>
          </a:r>
          <a:endParaRPr lang="ru-RU" sz="2400" b="0" i="1" dirty="0">
            <a:solidFill>
              <a:srgbClr val="002060"/>
            </a:solidFill>
            <a:latin typeface="Franklin Gothic Medium" panose="020B0603020102020204" pitchFamily="34" charset="0"/>
          </a:endParaRPr>
        </a:p>
      </dgm:t>
    </dgm:pt>
    <dgm:pt modelId="{CDA3A5F2-27B8-46B0-81EE-1D0BF5A9EB78}" type="parTrans" cxnId="{6BFD73F2-D836-4940-81F2-A1A3EE0D8AEE}">
      <dgm:prSet/>
      <dgm:spPr/>
      <dgm:t>
        <a:bodyPr/>
        <a:lstStyle/>
        <a:p>
          <a:endParaRPr lang="ru-RU"/>
        </a:p>
      </dgm:t>
    </dgm:pt>
    <dgm:pt modelId="{A4064C53-E8C3-41C2-8F59-1BE9355E780B}" type="sibTrans" cxnId="{6BFD73F2-D836-4940-81F2-A1A3EE0D8AEE}">
      <dgm:prSet/>
      <dgm:spPr/>
      <dgm:t>
        <a:bodyPr/>
        <a:lstStyle/>
        <a:p>
          <a:endParaRPr lang="ru-RU"/>
        </a:p>
      </dgm:t>
    </dgm:pt>
    <dgm:pt modelId="{A210D000-46C3-49DA-AAA3-D5A7F74FCCFD}">
      <dgm:prSet phldrT="[Текст]" custT="1"/>
      <dgm:spPr/>
      <dgm:t>
        <a:bodyPr/>
        <a:lstStyle/>
        <a:p>
          <a:r>
            <a:rPr lang="kk-KZ" sz="2400" b="0" i="1" dirty="0" smtClean="0">
              <a:solidFill>
                <a:srgbClr val="002060"/>
              </a:solidFill>
              <a:latin typeface="Franklin Gothic Medium" panose="020B0603020102020204" pitchFamily="34" charset="0"/>
            </a:rPr>
            <a:t>Диалогке негіз болған себепті көрсетіңіз.</a:t>
          </a:r>
          <a:endParaRPr lang="ru-RU" sz="2400" b="0" i="1" dirty="0">
            <a:solidFill>
              <a:srgbClr val="002060"/>
            </a:solidFill>
            <a:latin typeface="Franklin Gothic Medium" panose="020B0603020102020204" pitchFamily="34" charset="0"/>
          </a:endParaRPr>
        </a:p>
      </dgm:t>
    </dgm:pt>
    <dgm:pt modelId="{BE158898-6E1C-40CF-8D06-1411B508D84A}" type="parTrans" cxnId="{46EC8A76-D5C2-46FF-8623-D478B093A7CA}">
      <dgm:prSet/>
      <dgm:spPr/>
      <dgm:t>
        <a:bodyPr/>
        <a:lstStyle/>
        <a:p>
          <a:endParaRPr lang="ru-RU"/>
        </a:p>
      </dgm:t>
    </dgm:pt>
    <dgm:pt modelId="{C569F142-BBBB-44AB-A44F-F0983DD292E6}" type="sibTrans" cxnId="{46EC8A76-D5C2-46FF-8623-D478B093A7CA}">
      <dgm:prSet/>
      <dgm:spPr/>
      <dgm:t>
        <a:bodyPr/>
        <a:lstStyle/>
        <a:p>
          <a:endParaRPr lang="ru-RU"/>
        </a:p>
      </dgm:t>
    </dgm:pt>
    <dgm:pt modelId="{4F501280-E6D9-4096-A811-FEC0FF52D7B8}">
      <dgm:prSet phldrT="[Текст]" custT="1"/>
      <dgm:spPr/>
      <dgm:t>
        <a:bodyPr/>
        <a:lstStyle/>
        <a:p>
          <a:r>
            <a:rPr lang="kk-KZ" sz="2400" b="0" i="1" dirty="0" smtClean="0">
              <a:solidFill>
                <a:srgbClr val="002060"/>
              </a:solidFill>
              <a:latin typeface="Franklin Gothic Medium" panose="020B0603020102020204" pitchFamily="34" charset="0"/>
            </a:rPr>
            <a:t>Берілген ақпаратты түйіндеңіз.</a:t>
          </a:r>
          <a:endParaRPr lang="ru-RU" sz="2400" b="0" i="1" dirty="0">
            <a:solidFill>
              <a:srgbClr val="002060"/>
            </a:solidFill>
            <a:latin typeface="Franklin Gothic Medium" panose="020B0603020102020204" pitchFamily="34" charset="0"/>
          </a:endParaRPr>
        </a:p>
      </dgm:t>
    </dgm:pt>
    <dgm:pt modelId="{76BC7D55-10C2-4D45-A008-A9CF2D0B8A91}" type="parTrans" cxnId="{769A4A4C-E4F1-4BAD-BCB2-390806175C11}">
      <dgm:prSet/>
      <dgm:spPr/>
      <dgm:t>
        <a:bodyPr/>
        <a:lstStyle/>
        <a:p>
          <a:endParaRPr lang="ru-RU"/>
        </a:p>
      </dgm:t>
    </dgm:pt>
    <dgm:pt modelId="{19A93E6C-E4DE-4A2C-8BA4-4BE1D4C49463}" type="sibTrans" cxnId="{769A4A4C-E4F1-4BAD-BCB2-390806175C11}">
      <dgm:prSet/>
      <dgm:spPr/>
      <dgm:t>
        <a:bodyPr/>
        <a:lstStyle/>
        <a:p>
          <a:endParaRPr lang="ru-RU"/>
        </a:p>
      </dgm:t>
    </dgm:pt>
    <dgm:pt modelId="{14902ACD-19F1-421A-93B2-1F36B618E2A7}">
      <dgm:prSet custT="1"/>
      <dgm:spPr/>
      <dgm:t>
        <a:bodyPr/>
        <a:lstStyle/>
        <a:p>
          <a:r>
            <a:rPr lang="kk-KZ" sz="2400" b="0" i="1" dirty="0" smtClean="0">
              <a:solidFill>
                <a:srgbClr val="002060"/>
              </a:solidFill>
              <a:latin typeface="Franklin Gothic Medium" panose="020B0603020102020204" pitchFamily="34" charset="0"/>
            </a:rPr>
            <a:t>Мәтіндегі қосымша ақпаратты көрсетіңіз.</a:t>
          </a:r>
          <a:endParaRPr lang="ru-RU" sz="2400" b="0" i="1" dirty="0">
            <a:solidFill>
              <a:srgbClr val="002060"/>
            </a:solidFill>
            <a:latin typeface="Franklin Gothic Medium" panose="020B0603020102020204" pitchFamily="34" charset="0"/>
          </a:endParaRPr>
        </a:p>
      </dgm:t>
    </dgm:pt>
    <dgm:pt modelId="{757CE6FB-3455-4B2C-9E73-B7DBAA943E29}" type="parTrans" cxnId="{989D8C2E-100C-4F33-8384-34ED6A114A92}">
      <dgm:prSet/>
      <dgm:spPr/>
      <dgm:t>
        <a:bodyPr/>
        <a:lstStyle/>
        <a:p>
          <a:endParaRPr lang="ru-RU"/>
        </a:p>
      </dgm:t>
    </dgm:pt>
    <dgm:pt modelId="{854C867E-91E3-4486-9174-5585BA2B9DD4}" type="sibTrans" cxnId="{989D8C2E-100C-4F33-8384-34ED6A114A92}">
      <dgm:prSet/>
      <dgm:spPr/>
      <dgm:t>
        <a:bodyPr/>
        <a:lstStyle/>
        <a:p>
          <a:endParaRPr lang="ru-RU"/>
        </a:p>
      </dgm:t>
    </dgm:pt>
    <dgm:pt modelId="{DD87DF26-F631-47BC-BBA5-22893062449B}">
      <dgm:prSet custT="1"/>
      <dgm:spPr/>
      <dgm:t>
        <a:bodyPr/>
        <a:lstStyle/>
        <a:p>
          <a:r>
            <a:rPr lang="kk-KZ" sz="2400" b="0" i="1" dirty="0" smtClean="0">
              <a:solidFill>
                <a:srgbClr val="002060"/>
              </a:solidFill>
              <a:latin typeface="Franklin Gothic Medium" panose="020B0603020102020204" pitchFamily="34" charset="0"/>
            </a:rPr>
            <a:t>Тірек сөздерді мәтін мазмұны бойынша орналастырыңыз. </a:t>
          </a:r>
          <a:endParaRPr lang="ru-RU" sz="2400" b="0" i="1" dirty="0">
            <a:solidFill>
              <a:srgbClr val="002060"/>
            </a:solidFill>
            <a:latin typeface="Franklin Gothic Medium" panose="020B0603020102020204" pitchFamily="34" charset="0"/>
          </a:endParaRPr>
        </a:p>
      </dgm:t>
    </dgm:pt>
    <dgm:pt modelId="{954E4107-C0A8-4B72-99F2-3B6745A29C8F}" type="parTrans" cxnId="{D921ECA9-D2B0-4BAE-B0A9-E08B9B94E6EE}">
      <dgm:prSet/>
      <dgm:spPr/>
      <dgm:t>
        <a:bodyPr/>
        <a:lstStyle/>
        <a:p>
          <a:endParaRPr lang="ru-RU"/>
        </a:p>
      </dgm:t>
    </dgm:pt>
    <dgm:pt modelId="{9DB51396-3A61-4260-B81C-8F079AF2CF8D}" type="sibTrans" cxnId="{D921ECA9-D2B0-4BAE-B0A9-E08B9B94E6EE}">
      <dgm:prSet/>
      <dgm:spPr/>
      <dgm:t>
        <a:bodyPr/>
        <a:lstStyle/>
        <a:p>
          <a:endParaRPr lang="ru-RU"/>
        </a:p>
      </dgm:t>
    </dgm:pt>
    <dgm:pt modelId="{2C8D0D38-A3CA-4142-B4E3-FAA2DC3C17EE}">
      <dgm:prSet custT="1"/>
      <dgm:spPr/>
      <dgm:t>
        <a:bodyPr/>
        <a:lstStyle/>
        <a:p>
          <a:r>
            <a:rPr lang="kk-KZ" sz="2400" b="0" i="1" dirty="0" smtClean="0">
              <a:solidFill>
                <a:srgbClr val="002060"/>
              </a:solidFill>
              <a:latin typeface="Franklin Gothic Medium" panose="020B0603020102020204" pitchFamily="34" charset="0"/>
            </a:rPr>
            <a:t>Мәтіннің идеясын анықтаңыз. </a:t>
          </a:r>
          <a:endParaRPr lang="ru-RU" sz="2400" b="0" i="1" dirty="0">
            <a:solidFill>
              <a:srgbClr val="002060"/>
            </a:solidFill>
            <a:latin typeface="Franklin Gothic Medium" panose="020B0603020102020204" pitchFamily="34" charset="0"/>
          </a:endParaRPr>
        </a:p>
      </dgm:t>
    </dgm:pt>
    <dgm:pt modelId="{56F2D283-7D83-4B14-8503-D5932D776490}" type="parTrans" cxnId="{48DA09C2-8E39-4F8F-8619-28755766D818}">
      <dgm:prSet/>
      <dgm:spPr/>
      <dgm:t>
        <a:bodyPr/>
        <a:lstStyle/>
        <a:p>
          <a:endParaRPr lang="ru-RU"/>
        </a:p>
      </dgm:t>
    </dgm:pt>
    <dgm:pt modelId="{1B475905-9A7C-4186-9BF0-7178C38E30CD}" type="sibTrans" cxnId="{48DA09C2-8E39-4F8F-8619-28755766D818}">
      <dgm:prSet/>
      <dgm:spPr/>
      <dgm:t>
        <a:bodyPr/>
        <a:lstStyle/>
        <a:p>
          <a:endParaRPr lang="ru-RU"/>
        </a:p>
      </dgm:t>
    </dgm:pt>
    <dgm:pt modelId="{0C8B9063-C19C-42AA-9E33-6E6A52103116}" type="pres">
      <dgm:prSet presAssocID="{4DD42703-2C3A-41D4-81DA-11B501DDABC7}" presName="linear" presStyleCnt="0">
        <dgm:presLayoutVars>
          <dgm:dir/>
          <dgm:animLvl val="lvl"/>
          <dgm:resizeHandles val="exact"/>
        </dgm:presLayoutVars>
      </dgm:prSet>
      <dgm:spPr/>
      <dgm:t>
        <a:bodyPr/>
        <a:lstStyle/>
        <a:p>
          <a:endParaRPr lang="ru-RU"/>
        </a:p>
      </dgm:t>
    </dgm:pt>
    <dgm:pt modelId="{EF955B20-C47A-4A2F-9A3C-FC76A9A294B1}" type="pres">
      <dgm:prSet presAssocID="{3BAD0197-085B-4129-8736-BBB4EC794130}" presName="parentLin" presStyleCnt="0"/>
      <dgm:spPr/>
    </dgm:pt>
    <dgm:pt modelId="{E126784A-1DE3-4728-B2D3-6820BA044196}" type="pres">
      <dgm:prSet presAssocID="{3BAD0197-085B-4129-8736-BBB4EC794130}" presName="parentLeftMargin" presStyleLbl="node1" presStyleIdx="0" presStyleCnt="6"/>
      <dgm:spPr/>
      <dgm:t>
        <a:bodyPr/>
        <a:lstStyle/>
        <a:p>
          <a:endParaRPr lang="ru-RU"/>
        </a:p>
      </dgm:t>
    </dgm:pt>
    <dgm:pt modelId="{5B93C428-8B8E-491A-BDFF-E7B64642A2C6}" type="pres">
      <dgm:prSet presAssocID="{3BAD0197-085B-4129-8736-BBB4EC794130}" presName="parentText" presStyleLbl="node1" presStyleIdx="0" presStyleCnt="6">
        <dgm:presLayoutVars>
          <dgm:chMax val="0"/>
          <dgm:bulletEnabled val="1"/>
        </dgm:presLayoutVars>
      </dgm:prSet>
      <dgm:spPr/>
      <dgm:t>
        <a:bodyPr/>
        <a:lstStyle/>
        <a:p>
          <a:endParaRPr lang="ru-RU"/>
        </a:p>
      </dgm:t>
    </dgm:pt>
    <dgm:pt modelId="{C47AC2FF-3352-4D8F-9D0A-14B1AC0B2E9B}" type="pres">
      <dgm:prSet presAssocID="{3BAD0197-085B-4129-8736-BBB4EC794130}" presName="negativeSpace" presStyleCnt="0"/>
      <dgm:spPr/>
    </dgm:pt>
    <dgm:pt modelId="{482DA84F-BCEA-491E-943A-08C0DA4DFBD1}" type="pres">
      <dgm:prSet presAssocID="{3BAD0197-085B-4129-8736-BBB4EC794130}" presName="childText" presStyleLbl="conFgAcc1" presStyleIdx="0" presStyleCnt="6">
        <dgm:presLayoutVars>
          <dgm:bulletEnabled val="1"/>
        </dgm:presLayoutVars>
      </dgm:prSet>
      <dgm:spPr/>
    </dgm:pt>
    <dgm:pt modelId="{B4B9AF04-9E8F-459B-9688-0C26CA1042E0}" type="pres">
      <dgm:prSet presAssocID="{A4064C53-E8C3-41C2-8F59-1BE9355E780B}" presName="spaceBetweenRectangles" presStyleCnt="0"/>
      <dgm:spPr/>
    </dgm:pt>
    <dgm:pt modelId="{38FFB5B1-045D-424C-A0FA-7A1496D8EA63}" type="pres">
      <dgm:prSet presAssocID="{A210D000-46C3-49DA-AAA3-D5A7F74FCCFD}" presName="parentLin" presStyleCnt="0"/>
      <dgm:spPr/>
    </dgm:pt>
    <dgm:pt modelId="{A0C1016D-B948-4AEB-BE68-8FD4DCAE5449}" type="pres">
      <dgm:prSet presAssocID="{A210D000-46C3-49DA-AAA3-D5A7F74FCCFD}" presName="parentLeftMargin" presStyleLbl="node1" presStyleIdx="0" presStyleCnt="6"/>
      <dgm:spPr/>
      <dgm:t>
        <a:bodyPr/>
        <a:lstStyle/>
        <a:p>
          <a:endParaRPr lang="ru-RU"/>
        </a:p>
      </dgm:t>
    </dgm:pt>
    <dgm:pt modelId="{7E94B1AF-4286-4055-9210-22CD3A8F44B1}" type="pres">
      <dgm:prSet presAssocID="{A210D000-46C3-49DA-AAA3-D5A7F74FCCFD}" presName="parentText" presStyleLbl="node1" presStyleIdx="1" presStyleCnt="6" custLinFactX="29198" custLinFactNeighborX="100000" custLinFactNeighborY="22015">
        <dgm:presLayoutVars>
          <dgm:chMax val="0"/>
          <dgm:bulletEnabled val="1"/>
        </dgm:presLayoutVars>
      </dgm:prSet>
      <dgm:spPr/>
      <dgm:t>
        <a:bodyPr/>
        <a:lstStyle/>
        <a:p>
          <a:endParaRPr lang="ru-RU"/>
        </a:p>
      </dgm:t>
    </dgm:pt>
    <dgm:pt modelId="{825030D9-DC61-4B7E-B889-A4CD68F957F2}" type="pres">
      <dgm:prSet presAssocID="{A210D000-46C3-49DA-AAA3-D5A7F74FCCFD}" presName="negativeSpace" presStyleCnt="0"/>
      <dgm:spPr/>
    </dgm:pt>
    <dgm:pt modelId="{D1356CBC-D214-4EA5-B8AB-5EE13C28BF0C}" type="pres">
      <dgm:prSet presAssocID="{A210D000-46C3-49DA-AAA3-D5A7F74FCCFD}" presName="childText" presStyleLbl="conFgAcc1" presStyleIdx="1" presStyleCnt="6">
        <dgm:presLayoutVars>
          <dgm:bulletEnabled val="1"/>
        </dgm:presLayoutVars>
      </dgm:prSet>
      <dgm:spPr/>
    </dgm:pt>
    <dgm:pt modelId="{75450BDD-22A4-47FA-828B-D3AE09E5102F}" type="pres">
      <dgm:prSet presAssocID="{C569F142-BBBB-44AB-A44F-F0983DD292E6}" presName="spaceBetweenRectangles" presStyleCnt="0"/>
      <dgm:spPr/>
    </dgm:pt>
    <dgm:pt modelId="{F30B6740-5126-488D-B38D-812C7C6B311E}" type="pres">
      <dgm:prSet presAssocID="{4F501280-E6D9-4096-A811-FEC0FF52D7B8}" presName="parentLin" presStyleCnt="0"/>
      <dgm:spPr/>
    </dgm:pt>
    <dgm:pt modelId="{0D35442F-2272-47CF-9249-3A113809EEEE}" type="pres">
      <dgm:prSet presAssocID="{4F501280-E6D9-4096-A811-FEC0FF52D7B8}" presName="parentLeftMargin" presStyleLbl="node1" presStyleIdx="1" presStyleCnt="6"/>
      <dgm:spPr/>
      <dgm:t>
        <a:bodyPr/>
        <a:lstStyle/>
        <a:p>
          <a:endParaRPr lang="ru-RU"/>
        </a:p>
      </dgm:t>
    </dgm:pt>
    <dgm:pt modelId="{A5862B86-3B5F-4CC2-B59B-099785E95804}" type="pres">
      <dgm:prSet presAssocID="{4F501280-E6D9-4096-A811-FEC0FF52D7B8}" presName="parentText" presStyleLbl="node1" presStyleIdx="2" presStyleCnt="6">
        <dgm:presLayoutVars>
          <dgm:chMax val="0"/>
          <dgm:bulletEnabled val="1"/>
        </dgm:presLayoutVars>
      </dgm:prSet>
      <dgm:spPr/>
      <dgm:t>
        <a:bodyPr/>
        <a:lstStyle/>
        <a:p>
          <a:endParaRPr lang="ru-RU"/>
        </a:p>
      </dgm:t>
    </dgm:pt>
    <dgm:pt modelId="{80B8D1F2-6F3C-4730-AEFE-239ABE6D2A87}" type="pres">
      <dgm:prSet presAssocID="{4F501280-E6D9-4096-A811-FEC0FF52D7B8}" presName="negativeSpace" presStyleCnt="0"/>
      <dgm:spPr/>
    </dgm:pt>
    <dgm:pt modelId="{3E11B46C-D7D4-4C15-94B3-DD1760CF20AA}" type="pres">
      <dgm:prSet presAssocID="{4F501280-E6D9-4096-A811-FEC0FF52D7B8}" presName="childText" presStyleLbl="conFgAcc1" presStyleIdx="2" presStyleCnt="6">
        <dgm:presLayoutVars>
          <dgm:bulletEnabled val="1"/>
        </dgm:presLayoutVars>
      </dgm:prSet>
      <dgm:spPr/>
    </dgm:pt>
    <dgm:pt modelId="{F650CBEB-E707-45DC-BEA4-30DDAD2D7FD9}" type="pres">
      <dgm:prSet presAssocID="{19A93E6C-E4DE-4A2C-8BA4-4BE1D4C49463}" presName="spaceBetweenRectangles" presStyleCnt="0"/>
      <dgm:spPr/>
    </dgm:pt>
    <dgm:pt modelId="{06F613C2-BB49-4A17-AFC2-3170A969B922}" type="pres">
      <dgm:prSet presAssocID="{14902ACD-19F1-421A-93B2-1F36B618E2A7}" presName="parentLin" presStyleCnt="0"/>
      <dgm:spPr/>
    </dgm:pt>
    <dgm:pt modelId="{E8C90208-1444-4A0E-8E01-FD80D8994F78}" type="pres">
      <dgm:prSet presAssocID="{14902ACD-19F1-421A-93B2-1F36B618E2A7}" presName="parentLeftMargin" presStyleLbl="node1" presStyleIdx="2" presStyleCnt="6"/>
      <dgm:spPr/>
      <dgm:t>
        <a:bodyPr/>
        <a:lstStyle/>
        <a:p>
          <a:endParaRPr lang="ru-RU"/>
        </a:p>
      </dgm:t>
    </dgm:pt>
    <dgm:pt modelId="{1F8574A6-C0E0-481A-8239-88CB39EFF35A}" type="pres">
      <dgm:prSet presAssocID="{14902ACD-19F1-421A-93B2-1F36B618E2A7}" presName="parentText" presStyleLbl="node1" presStyleIdx="3" presStyleCnt="6" custLinFactX="29198" custLinFactNeighborX="100000" custLinFactNeighborY="-3193">
        <dgm:presLayoutVars>
          <dgm:chMax val="0"/>
          <dgm:bulletEnabled val="1"/>
        </dgm:presLayoutVars>
      </dgm:prSet>
      <dgm:spPr/>
      <dgm:t>
        <a:bodyPr/>
        <a:lstStyle/>
        <a:p>
          <a:endParaRPr lang="ru-RU"/>
        </a:p>
      </dgm:t>
    </dgm:pt>
    <dgm:pt modelId="{6ED02231-7ED3-4D0A-97BD-FAFF2B481462}" type="pres">
      <dgm:prSet presAssocID="{14902ACD-19F1-421A-93B2-1F36B618E2A7}" presName="negativeSpace" presStyleCnt="0"/>
      <dgm:spPr/>
    </dgm:pt>
    <dgm:pt modelId="{A0AF7A34-891F-4B4A-88C3-E105691DE9CE}" type="pres">
      <dgm:prSet presAssocID="{14902ACD-19F1-421A-93B2-1F36B618E2A7}" presName="childText" presStyleLbl="conFgAcc1" presStyleIdx="3" presStyleCnt="6">
        <dgm:presLayoutVars>
          <dgm:bulletEnabled val="1"/>
        </dgm:presLayoutVars>
      </dgm:prSet>
      <dgm:spPr/>
    </dgm:pt>
    <dgm:pt modelId="{95F3CE5F-500D-4018-94E3-24FB7EAB37C2}" type="pres">
      <dgm:prSet presAssocID="{854C867E-91E3-4486-9174-5585BA2B9DD4}" presName="spaceBetweenRectangles" presStyleCnt="0"/>
      <dgm:spPr/>
    </dgm:pt>
    <dgm:pt modelId="{C11106C9-5681-438B-B59E-05BAAFA428F9}" type="pres">
      <dgm:prSet presAssocID="{DD87DF26-F631-47BC-BBA5-22893062449B}" presName="parentLin" presStyleCnt="0"/>
      <dgm:spPr/>
    </dgm:pt>
    <dgm:pt modelId="{A00EB4B9-1500-479C-8181-63566859B74A}" type="pres">
      <dgm:prSet presAssocID="{DD87DF26-F631-47BC-BBA5-22893062449B}" presName="parentLeftMargin" presStyleLbl="node1" presStyleIdx="3" presStyleCnt="6"/>
      <dgm:spPr/>
      <dgm:t>
        <a:bodyPr/>
        <a:lstStyle/>
        <a:p>
          <a:endParaRPr lang="ru-RU"/>
        </a:p>
      </dgm:t>
    </dgm:pt>
    <dgm:pt modelId="{95FB875B-5732-4A05-86CC-7C5931C8070D}" type="pres">
      <dgm:prSet presAssocID="{DD87DF26-F631-47BC-BBA5-22893062449B}" presName="parentText" presStyleLbl="node1" presStyleIdx="4" presStyleCnt="6" custScaleX="107794" custScaleY="119856">
        <dgm:presLayoutVars>
          <dgm:chMax val="0"/>
          <dgm:bulletEnabled val="1"/>
        </dgm:presLayoutVars>
      </dgm:prSet>
      <dgm:spPr/>
      <dgm:t>
        <a:bodyPr/>
        <a:lstStyle/>
        <a:p>
          <a:endParaRPr lang="ru-RU"/>
        </a:p>
      </dgm:t>
    </dgm:pt>
    <dgm:pt modelId="{A1E929AE-6939-45C5-8B3D-60D7841AF36B}" type="pres">
      <dgm:prSet presAssocID="{DD87DF26-F631-47BC-BBA5-22893062449B}" presName="negativeSpace" presStyleCnt="0"/>
      <dgm:spPr/>
    </dgm:pt>
    <dgm:pt modelId="{DAC882F4-2276-46BE-9F2D-A0CD3A745632}" type="pres">
      <dgm:prSet presAssocID="{DD87DF26-F631-47BC-BBA5-22893062449B}" presName="childText" presStyleLbl="conFgAcc1" presStyleIdx="4" presStyleCnt="6">
        <dgm:presLayoutVars>
          <dgm:bulletEnabled val="1"/>
        </dgm:presLayoutVars>
      </dgm:prSet>
      <dgm:spPr/>
    </dgm:pt>
    <dgm:pt modelId="{78E815F3-1E0F-4DFC-84EE-73C9EF1AAB58}" type="pres">
      <dgm:prSet presAssocID="{9DB51396-3A61-4260-B81C-8F079AF2CF8D}" presName="spaceBetweenRectangles" presStyleCnt="0"/>
      <dgm:spPr/>
    </dgm:pt>
    <dgm:pt modelId="{CEF9FDC0-FFFC-4140-8AC8-069FA486A867}" type="pres">
      <dgm:prSet presAssocID="{2C8D0D38-A3CA-4142-B4E3-FAA2DC3C17EE}" presName="parentLin" presStyleCnt="0"/>
      <dgm:spPr/>
    </dgm:pt>
    <dgm:pt modelId="{AFB2D8C2-000E-4A2D-B081-D1B531E7BA3C}" type="pres">
      <dgm:prSet presAssocID="{2C8D0D38-A3CA-4142-B4E3-FAA2DC3C17EE}" presName="parentLeftMargin" presStyleLbl="node1" presStyleIdx="4" presStyleCnt="6"/>
      <dgm:spPr/>
      <dgm:t>
        <a:bodyPr/>
        <a:lstStyle/>
        <a:p>
          <a:endParaRPr lang="ru-RU"/>
        </a:p>
      </dgm:t>
    </dgm:pt>
    <dgm:pt modelId="{ECB730AE-7CF1-403B-A8AE-642A900C3D85}" type="pres">
      <dgm:prSet presAssocID="{2C8D0D38-A3CA-4142-B4E3-FAA2DC3C17EE}" presName="parentText" presStyleLbl="node1" presStyleIdx="5" presStyleCnt="6" custLinFactX="29198" custLinFactNeighborX="100000" custLinFactNeighborY="11558">
        <dgm:presLayoutVars>
          <dgm:chMax val="0"/>
          <dgm:bulletEnabled val="1"/>
        </dgm:presLayoutVars>
      </dgm:prSet>
      <dgm:spPr/>
      <dgm:t>
        <a:bodyPr/>
        <a:lstStyle/>
        <a:p>
          <a:endParaRPr lang="ru-RU"/>
        </a:p>
      </dgm:t>
    </dgm:pt>
    <dgm:pt modelId="{B1A42853-5A8A-41A8-95C6-803F990E577C}" type="pres">
      <dgm:prSet presAssocID="{2C8D0D38-A3CA-4142-B4E3-FAA2DC3C17EE}" presName="negativeSpace" presStyleCnt="0"/>
      <dgm:spPr/>
    </dgm:pt>
    <dgm:pt modelId="{63FEBD56-CD12-4400-84DA-4FD60C5EE90B}" type="pres">
      <dgm:prSet presAssocID="{2C8D0D38-A3CA-4142-B4E3-FAA2DC3C17EE}" presName="childText" presStyleLbl="conFgAcc1" presStyleIdx="5" presStyleCnt="6" custLinFactNeighborX="9950">
        <dgm:presLayoutVars>
          <dgm:bulletEnabled val="1"/>
        </dgm:presLayoutVars>
      </dgm:prSet>
      <dgm:spPr/>
    </dgm:pt>
  </dgm:ptLst>
  <dgm:cxnLst>
    <dgm:cxn modelId="{6F8AC7D6-E58F-45BD-B325-6DA40C5D1F72}" type="presOf" srcId="{2C8D0D38-A3CA-4142-B4E3-FAA2DC3C17EE}" destId="{ECB730AE-7CF1-403B-A8AE-642A900C3D85}" srcOrd="1" destOrd="0" presId="urn:microsoft.com/office/officeart/2005/8/layout/list1"/>
    <dgm:cxn modelId="{892B3F56-E90E-4D14-BEB5-68061C708FC7}" type="presOf" srcId="{DD87DF26-F631-47BC-BBA5-22893062449B}" destId="{95FB875B-5732-4A05-86CC-7C5931C8070D}" srcOrd="1" destOrd="0" presId="urn:microsoft.com/office/officeart/2005/8/layout/list1"/>
    <dgm:cxn modelId="{6BFD73F2-D836-4940-81F2-A1A3EE0D8AEE}" srcId="{4DD42703-2C3A-41D4-81DA-11B501DDABC7}" destId="{3BAD0197-085B-4129-8736-BBB4EC794130}" srcOrd="0" destOrd="0" parTransId="{CDA3A5F2-27B8-46B0-81EE-1D0BF5A9EB78}" sibTransId="{A4064C53-E8C3-41C2-8F59-1BE9355E780B}"/>
    <dgm:cxn modelId="{41834DCE-8E4F-4C5E-A8F0-C7C9C0368F7E}" type="presOf" srcId="{14902ACD-19F1-421A-93B2-1F36B618E2A7}" destId="{E8C90208-1444-4A0E-8E01-FD80D8994F78}" srcOrd="0" destOrd="0" presId="urn:microsoft.com/office/officeart/2005/8/layout/list1"/>
    <dgm:cxn modelId="{48DA09C2-8E39-4F8F-8619-28755766D818}" srcId="{4DD42703-2C3A-41D4-81DA-11B501DDABC7}" destId="{2C8D0D38-A3CA-4142-B4E3-FAA2DC3C17EE}" srcOrd="5" destOrd="0" parTransId="{56F2D283-7D83-4B14-8503-D5932D776490}" sibTransId="{1B475905-9A7C-4186-9BF0-7178C38E30CD}"/>
    <dgm:cxn modelId="{989D8C2E-100C-4F33-8384-34ED6A114A92}" srcId="{4DD42703-2C3A-41D4-81DA-11B501DDABC7}" destId="{14902ACD-19F1-421A-93B2-1F36B618E2A7}" srcOrd="3" destOrd="0" parTransId="{757CE6FB-3455-4B2C-9E73-B7DBAA943E29}" sibTransId="{854C867E-91E3-4486-9174-5585BA2B9DD4}"/>
    <dgm:cxn modelId="{EA64F63F-9456-4AB4-9ADF-7DA1D448A4FA}" type="presOf" srcId="{A210D000-46C3-49DA-AAA3-D5A7F74FCCFD}" destId="{7E94B1AF-4286-4055-9210-22CD3A8F44B1}" srcOrd="1" destOrd="0" presId="urn:microsoft.com/office/officeart/2005/8/layout/list1"/>
    <dgm:cxn modelId="{6997D31D-1521-47C6-A539-F3C760DCDF14}" type="presOf" srcId="{4F501280-E6D9-4096-A811-FEC0FF52D7B8}" destId="{A5862B86-3B5F-4CC2-B59B-099785E95804}" srcOrd="1" destOrd="0" presId="urn:microsoft.com/office/officeart/2005/8/layout/list1"/>
    <dgm:cxn modelId="{46EC8A76-D5C2-46FF-8623-D478B093A7CA}" srcId="{4DD42703-2C3A-41D4-81DA-11B501DDABC7}" destId="{A210D000-46C3-49DA-AAA3-D5A7F74FCCFD}" srcOrd="1" destOrd="0" parTransId="{BE158898-6E1C-40CF-8D06-1411B508D84A}" sibTransId="{C569F142-BBBB-44AB-A44F-F0983DD292E6}"/>
    <dgm:cxn modelId="{0C7823ED-0FF1-4931-9F0F-096C7CF20DF2}" type="presOf" srcId="{4DD42703-2C3A-41D4-81DA-11B501DDABC7}" destId="{0C8B9063-C19C-42AA-9E33-6E6A52103116}" srcOrd="0" destOrd="0" presId="urn:microsoft.com/office/officeart/2005/8/layout/list1"/>
    <dgm:cxn modelId="{F30AB4BC-EC9D-4279-BC05-A4CE486F5A1D}" type="presOf" srcId="{3BAD0197-085B-4129-8736-BBB4EC794130}" destId="{E126784A-1DE3-4728-B2D3-6820BA044196}" srcOrd="0" destOrd="0" presId="urn:microsoft.com/office/officeart/2005/8/layout/list1"/>
    <dgm:cxn modelId="{9B98BD96-AB19-4C1B-A670-3823D2C97A26}" type="presOf" srcId="{14902ACD-19F1-421A-93B2-1F36B618E2A7}" destId="{1F8574A6-C0E0-481A-8239-88CB39EFF35A}" srcOrd="1" destOrd="0" presId="urn:microsoft.com/office/officeart/2005/8/layout/list1"/>
    <dgm:cxn modelId="{B4517985-3256-4C7C-8319-2BABAB2517EC}" type="presOf" srcId="{4F501280-E6D9-4096-A811-FEC0FF52D7B8}" destId="{0D35442F-2272-47CF-9249-3A113809EEEE}" srcOrd="0" destOrd="0" presId="urn:microsoft.com/office/officeart/2005/8/layout/list1"/>
    <dgm:cxn modelId="{26437357-385F-46C0-A088-0C18084BD4BD}" type="presOf" srcId="{DD87DF26-F631-47BC-BBA5-22893062449B}" destId="{A00EB4B9-1500-479C-8181-63566859B74A}" srcOrd="0" destOrd="0" presId="urn:microsoft.com/office/officeart/2005/8/layout/list1"/>
    <dgm:cxn modelId="{769A4A4C-E4F1-4BAD-BCB2-390806175C11}" srcId="{4DD42703-2C3A-41D4-81DA-11B501DDABC7}" destId="{4F501280-E6D9-4096-A811-FEC0FF52D7B8}" srcOrd="2" destOrd="0" parTransId="{76BC7D55-10C2-4D45-A008-A9CF2D0B8A91}" sibTransId="{19A93E6C-E4DE-4A2C-8BA4-4BE1D4C49463}"/>
    <dgm:cxn modelId="{5735C31D-019C-45A9-8BDF-469660AA3425}" type="presOf" srcId="{2C8D0D38-A3CA-4142-B4E3-FAA2DC3C17EE}" destId="{AFB2D8C2-000E-4A2D-B081-D1B531E7BA3C}" srcOrd="0" destOrd="0" presId="urn:microsoft.com/office/officeart/2005/8/layout/list1"/>
    <dgm:cxn modelId="{6BA410CB-7502-4175-BFE7-1BA8AA67772A}" type="presOf" srcId="{3BAD0197-085B-4129-8736-BBB4EC794130}" destId="{5B93C428-8B8E-491A-BDFF-E7B64642A2C6}" srcOrd="1" destOrd="0" presId="urn:microsoft.com/office/officeart/2005/8/layout/list1"/>
    <dgm:cxn modelId="{D921ECA9-D2B0-4BAE-B0A9-E08B9B94E6EE}" srcId="{4DD42703-2C3A-41D4-81DA-11B501DDABC7}" destId="{DD87DF26-F631-47BC-BBA5-22893062449B}" srcOrd="4" destOrd="0" parTransId="{954E4107-C0A8-4B72-99F2-3B6745A29C8F}" sibTransId="{9DB51396-3A61-4260-B81C-8F079AF2CF8D}"/>
    <dgm:cxn modelId="{EE015D9C-E38A-4AC9-A5F8-A4CEFCC11D14}" type="presOf" srcId="{A210D000-46C3-49DA-AAA3-D5A7F74FCCFD}" destId="{A0C1016D-B948-4AEB-BE68-8FD4DCAE5449}" srcOrd="0" destOrd="0" presId="urn:microsoft.com/office/officeart/2005/8/layout/list1"/>
    <dgm:cxn modelId="{57AA324C-6058-4CA6-975A-4A035954381D}" type="presParOf" srcId="{0C8B9063-C19C-42AA-9E33-6E6A52103116}" destId="{EF955B20-C47A-4A2F-9A3C-FC76A9A294B1}" srcOrd="0" destOrd="0" presId="urn:microsoft.com/office/officeart/2005/8/layout/list1"/>
    <dgm:cxn modelId="{A9CDFAF2-E196-410A-961A-91B678F71290}" type="presParOf" srcId="{EF955B20-C47A-4A2F-9A3C-FC76A9A294B1}" destId="{E126784A-1DE3-4728-B2D3-6820BA044196}" srcOrd="0" destOrd="0" presId="urn:microsoft.com/office/officeart/2005/8/layout/list1"/>
    <dgm:cxn modelId="{504FA5EA-EB4A-4AD7-9127-159CE6D028C2}" type="presParOf" srcId="{EF955B20-C47A-4A2F-9A3C-FC76A9A294B1}" destId="{5B93C428-8B8E-491A-BDFF-E7B64642A2C6}" srcOrd="1" destOrd="0" presId="urn:microsoft.com/office/officeart/2005/8/layout/list1"/>
    <dgm:cxn modelId="{10745B52-FB26-4D20-8423-9DFFACC84538}" type="presParOf" srcId="{0C8B9063-C19C-42AA-9E33-6E6A52103116}" destId="{C47AC2FF-3352-4D8F-9D0A-14B1AC0B2E9B}" srcOrd="1" destOrd="0" presId="urn:microsoft.com/office/officeart/2005/8/layout/list1"/>
    <dgm:cxn modelId="{F3DCB249-578A-4FF8-948D-9D8CBAEA3D33}" type="presParOf" srcId="{0C8B9063-C19C-42AA-9E33-6E6A52103116}" destId="{482DA84F-BCEA-491E-943A-08C0DA4DFBD1}" srcOrd="2" destOrd="0" presId="urn:microsoft.com/office/officeart/2005/8/layout/list1"/>
    <dgm:cxn modelId="{E25121C0-3D55-4345-A233-F73BBE63F098}" type="presParOf" srcId="{0C8B9063-C19C-42AA-9E33-6E6A52103116}" destId="{B4B9AF04-9E8F-459B-9688-0C26CA1042E0}" srcOrd="3" destOrd="0" presId="urn:microsoft.com/office/officeart/2005/8/layout/list1"/>
    <dgm:cxn modelId="{A0A3DF70-0AE9-43AC-802B-4077CCF3AA3A}" type="presParOf" srcId="{0C8B9063-C19C-42AA-9E33-6E6A52103116}" destId="{38FFB5B1-045D-424C-A0FA-7A1496D8EA63}" srcOrd="4" destOrd="0" presId="urn:microsoft.com/office/officeart/2005/8/layout/list1"/>
    <dgm:cxn modelId="{1A2278D8-89CD-4F6C-ACA3-CC1F2C766BB2}" type="presParOf" srcId="{38FFB5B1-045D-424C-A0FA-7A1496D8EA63}" destId="{A0C1016D-B948-4AEB-BE68-8FD4DCAE5449}" srcOrd="0" destOrd="0" presId="urn:microsoft.com/office/officeart/2005/8/layout/list1"/>
    <dgm:cxn modelId="{F667CBDB-07C5-4392-8214-8660CFAF8610}" type="presParOf" srcId="{38FFB5B1-045D-424C-A0FA-7A1496D8EA63}" destId="{7E94B1AF-4286-4055-9210-22CD3A8F44B1}" srcOrd="1" destOrd="0" presId="urn:microsoft.com/office/officeart/2005/8/layout/list1"/>
    <dgm:cxn modelId="{DD59DEC8-2F75-46D9-A63A-BD30C0CE1289}" type="presParOf" srcId="{0C8B9063-C19C-42AA-9E33-6E6A52103116}" destId="{825030D9-DC61-4B7E-B889-A4CD68F957F2}" srcOrd="5" destOrd="0" presId="urn:microsoft.com/office/officeart/2005/8/layout/list1"/>
    <dgm:cxn modelId="{C7980A9F-7F26-4884-A4EC-7B63FCAE2986}" type="presParOf" srcId="{0C8B9063-C19C-42AA-9E33-6E6A52103116}" destId="{D1356CBC-D214-4EA5-B8AB-5EE13C28BF0C}" srcOrd="6" destOrd="0" presId="urn:microsoft.com/office/officeart/2005/8/layout/list1"/>
    <dgm:cxn modelId="{D6493351-1A5A-409B-847B-C41FA0610AC6}" type="presParOf" srcId="{0C8B9063-C19C-42AA-9E33-6E6A52103116}" destId="{75450BDD-22A4-47FA-828B-D3AE09E5102F}" srcOrd="7" destOrd="0" presId="urn:microsoft.com/office/officeart/2005/8/layout/list1"/>
    <dgm:cxn modelId="{5289B4EE-F192-44E4-BEE5-5D1969F07FC9}" type="presParOf" srcId="{0C8B9063-C19C-42AA-9E33-6E6A52103116}" destId="{F30B6740-5126-488D-B38D-812C7C6B311E}" srcOrd="8" destOrd="0" presId="urn:microsoft.com/office/officeart/2005/8/layout/list1"/>
    <dgm:cxn modelId="{55D18B8D-5854-413B-BE16-315ABBE6E5EC}" type="presParOf" srcId="{F30B6740-5126-488D-B38D-812C7C6B311E}" destId="{0D35442F-2272-47CF-9249-3A113809EEEE}" srcOrd="0" destOrd="0" presId="urn:microsoft.com/office/officeart/2005/8/layout/list1"/>
    <dgm:cxn modelId="{C331BCB4-A75B-4EA6-B67B-678AFF4C090A}" type="presParOf" srcId="{F30B6740-5126-488D-B38D-812C7C6B311E}" destId="{A5862B86-3B5F-4CC2-B59B-099785E95804}" srcOrd="1" destOrd="0" presId="urn:microsoft.com/office/officeart/2005/8/layout/list1"/>
    <dgm:cxn modelId="{3ACA1B26-F9FE-494D-93CF-9EF7F5BA0404}" type="presParOf" srcId="{0C8B9063-C19C-42AA-9E33-6E6A52103116}" destId="{80B8D1F2-6F3C-4730-AEFE-239ABE6D2A87}" srcOrd="9" destOrd="0" presId="urn:microsoft.com/office/officeart/2005/8/layout/list1"/>
    <dgm:cxn modelId="{F4678F1A-71EF-4A2A-99FD-DBD310A9CD05}" type="presParOf" srcId="{0C8B9063-C19C-42AA-9E33-6E6A52103116}" destId="{3E11B46C-D7D4-4C15-94B3-DD1760CF20AA}" srcOrd="10" destOrd="0" presId="urn:microsoft.com/office/officeart/2005/8/layout/list1"/>
    <dgm:cxn modelId="{4EEFBA4E-E302-4403-BFD4-AEF4921C9204}" type="presParOf" srcId="{0C8B9063-C19C-42AA-9E33-6E6A52103116}" destId="{F650CBEB-E707-45DC-BEA4-30DDAD2D7FD9}" srcOrd="11" destOrd="0" presId="urn:microsoft.com/office/officeart/2005/8/layout/list1"/>
    <dgm:cxn modelId="{F87EF7FE-5710-4FEB-8490-874827BC3130}" type="presParOf" srcId="{0C8B9063-C19C-42AA-9E33-6E6A52103116}" destId="{06F613C2-BB49-4A17-AFC2-3170A969B922}" srcOrd="12" destOrd="0" presId="urn:microsoft.com/office/officeart/2005/8/layout/list1"/>
    <dgm:cxn modelId="{8A27D46A-7A7F-4925-9C39-B29427E0E019}" type="presParOf" srcId="{06F613C2-BB49-4A17-AFC2-3170A969B922}" destId="{E8C90208-1444-4A0E-8E01-FD80D8994F78}" srcOrd="0" destOrd="0" presId="urn:microsoft.com/office/officeart/2005/8/layout/list1"/>
    <dgm:cxn modelId="{66E69056-309E-4409-9A75-1988427522B8}" type="presParOf" srcId="{06F613C2-BB49-4A17-AFC2-3170A969B922}" destId="{1F8574A6-C0E0-481A-8239-88CB39EFF35A}" srcOrd="1" destOrd="0" presId="urn:microsoft.com/office/officeart/2005/8/layout/list1"/>
    <dgm:cxn modelId="{FDBB1FF3-5FA4-4253-AAD4-F40354FCB985}" type="presParOf" srcId="{0C8B9063-C19C-42AA-9E33-6E6A52103116}" destId="{6ED02231-7ED3-4D0A-97BD-FAFF2B481462}" srcOrd="13" destOrd="0" presId="urn:microsoft.com/office/officeart/2005/8/layout/list1"/>
    <dgm:cxn modelId="{C4BBAF5D-E2C6-48DE-A9EB-35F7A8439591}" type="presParOf" srcId="{0C8B9063-C19C-42AA-9E33-6E6A52103116}" destId="{A0AF7A34-891F-4B4A-88C3-E105691DE9CE}" srcOrd="14" destOrd="0" presId="urn:microsoft.com/office/officeart/2005/8/layout/list1"/>
    <dgm:cxn modelId="{5D4596FB-1FC3-48D4-BD4F-C59C3C377094}" type="presParOf" srcId="{0C8B9063-C19C-42AA-9E33-6E6A52103116}" destId="{95F3CE5F-500D-4018-94E3-24FB7EAB37C2}" srcOrd="15" destOrd="0" presId="urn:microsoft.com/office/officeart/2005/8/layout/list1"/>
    <dgm:cxn modelId="{934ACC05-C65A-4D25-B5CB-86CF8EED3C17}" type="presParOf" srcId="{0C8B9063-C19C-42AA-9E33-6E6A52103116}" destId="{C11106C9-5681-438B-B59E-05BAAFA428F9}" srcOrd="16" destOrd="0" presId="urn:microsoft.com/office/officeart/2005/8/layout/list1"/>
    <dgm:cxn modelId="{5EFFF662-3CBB-4992-99F2-2E5C51D2693F}" type="presParOf" srcId="{C11106C9-5681-438B-B59E-05BAAFA428F9}" destId="{A00EB4B9-1500-479C-8181-63566859B74A}" srcOrd="0" destOrd="0" presId="urn:microsoft.com/office/officeart/2005/8/layout/list1"/>
    <dgm:cxn modelId="{EB672295-1489-4BE5-B691-3AB4F0C64CF0}" type="presParOf" srcId="{C11106C9-5681-438B-B59E-05BAAFA428F9}" destId="{95FB875B-5732-4A05-86CC-7C5931C8070D}" srcOrd="1" destOrd="0" presId="urn:microsoft.com/office/officeart/2005/8/layout/list1"/>
    <dgm:cxn modelId="{DA0DF2B3-C83F-475E-83DD-E400D6148CD9}" type="presParOf" srcId="{0C8B9063-C19C-42AA-9E33-6E6A52103116}" destId="{A1E929AE-6939-45C5-8B3D-60D7841AF36B}" srcOrd="17" destOrd="0" presId="urn:microsoft.com/office/officeart/2005/8/layout/list1"/>
    <dgm:cxn modelId="{A613E6E6-20CD-49FF-8AF0-0740D764ACF5}" type="presParOf" srcId="{0C8B9063-C19C-42AA-9E33-6E6A52103116}" destId="{DAC882F4-2276-46BE-9F2D-A0CD3A745632}" srcOrd="18" destOrd="0" presId="urn:microsoft.com/office/officeart/2005/8/layout/list1"/>
    <dgm:cxn modelId="{FA061731-7B82-4F55-9CA6-11E6D7FCFC40}" type="presParOf" srcId="{0C8B9063-C19C-42AA-9E33-6E6A52103116}" destId="{78E815F3-1E0F-4DFC-84EE-73C9EF1AAB58}" srcOrd="19" destOrd="0" presId="urn:microsoft.com/office/officeart/2005/8/layout/list1"/>
    <dgm:cxn modelId="{82776450-7985-4278-A61D-F278E5BDE358}" type="presParOf" srcId="{0C8B9063-C19C-42AA-9E33-6E6A52103116}" destId="{CEF9FDC0-FFFC-4140-8AC8-069FA486A867}" srcOrd="20" destOrd="0" presId="urn:microsoft.com/office/officeart/2005/8/layout/list1"/>
    <dgm:cxn modelId="{B7DBDB35-8BB2-45F0-8386-6FF4823A083B}" type="presParOf" srcId="{CEF9FDC0-FFFC-4140-8AC8-069FA486A867}" destId="{AFB2D8C2-000E-4A2D-B081-D1B531E7BA3C}" srcOrd="0" destOrd="0" presId="urn:microsoft.com/office/officeart/2005/8/layout/list1"/>
    <dgm:cxn modelId="{4930557A-949F-476B-BB84-5CE46F97C35B}" type="presParOf" srcId="{CEF9FDC0-FFFC-4140-8AC8-069FA486A867}" destId="{ECB730AE-7CF1-403B-A8AE-642A900C3D85}" srcOrd="1" destOrd="0" presId="urn:microsoft.com/office/officeart/2005/8/layout/list1"/>
    <dgm:cxn modelId="{3C5E8F22-EFB0-4567-A855-BAD64D9AD751}" type="presParOf" srcId="{0C8B9063-C19C-42AA-9E33-6E6A52103116}" destId="{B1A42853-5A8A-41A8-95C6-803F990E577C}" srcOrd="21" destOrd="0" presId="urn:microsoft.com/office/officeart/2005/8/layout/list1"/>
    <dgm:cxn modelId="{CE5ED7A3-CCC0-4594-B979-F716E2C5A1F9}" type="presParOf" srcId="{0C8B9063-C19C-42AA-9E33-6E6A52103116}" destId="{63FEBD56-CD12-4400-84DA-4FD60C5EE90B}"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9F583C-9DF2-48E0-B00A-2AB7B1762D8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E5DAFF5D-611D-46CA-AC47-54B819B31FC1}">
      <dgm:prSet phldrT="[Текст]" phldr="1"/>
      <dgm:spPr/>
      <dgm:t>
        <a:bodyPr/>
        <a:lstStyle/>
        <a:p>
          <a:endParaRPr lang="ru-RU" dirty="0">
            <a:solidFill>
              <a:srgbClr val="002060"/>
            </a:solidFill>
          </a:endParaRPr>
        </a:p>
      </dgm:t>
    </dgm:pt>
    <dgm:pt modelId="{0D388C4B-7C14-438B-91BC-04C132A2A55B}" type="parTrans" cxnId="{E21202DE-C98D-438A-9FCA-A8096D5D2219}">
      <dgm:prSet/>
      <dgm:spPr/>
      <dgm:t>
        <a:bodyPr/>
        <a:lstStyle/>
        <a:p>
          <a:endParaRPr lang="ru-RU"/>
        </a:p>
      </dgm:t>
    </dgm:pt>
    <dgm:pt modelId="{94C0749D-BCA4-4385-81E2-BF7228722378}" type="sibTrans" cxnId="{E21202DE-C98D-438A-9FCA-A8096D5D2219}">
      <dgm:prSet/>
      <dgm:spPr/>
      <dgm:t>
        <a:bodyPr/>
        <a:lstStyle/>
        <a:p>
          <a:endParaRPr lang="ru-RU"/>
        </a:p>
      </dgm:t>
    </dgm:pt>
    <dgm:pt modelId="{3092DFFC-319D-475C-BB33-94209A1F6D83}">
      <dgm:prSet phldrT="[Текст]"/>
      <dgm:spPr/>
      <dgm:t>
        <a:bodyPr/>
        <a:lstStyle/>
        <a:p>
          <a:r>
            <a:rPr lang="kk-KZ" dirty="0" smtClean="0">
              <a:solidFill>
                <a:srgbClr val="002060"/>
              </a:solidFill>
              <a:latin typeface="Arial" panose="020B0604020202020204" pitchFamily="34" charset="0"/>
              <a:cs typeface="Arial" panose="020B0604020202020204" pitchFamily="34" charset="0"/>
            </a:rPr>
            <a:t>- мақсатына сай қажетті ақпараттарды таба алу, іріктеу, саралау</a:t>
          </a:r>
          <a:endParaRPr lang="ru-RU" dirty="0">
            <a:solidFill>
              <a:srgbClr val="002060"/>
            </a:solidFill>
            <a:latin typeface="Arial" panose="020B0604020202020204" pitchFamily="34" charset="0"/>
            <a:cs typeface="Arial" panose="020B0604020202020204" pitchFamily="34" charset="0"/>
          </a:endParaRPr>
        </a:p>
      </dgm:t>
    </dgm:pt>
    <dgm:pt modelId="{47EE76AB-4E9F-408D-BE09-7B705E5458E5}" type="parTrans" cxnId="{8794852C-8A89-4877-B31C-B3160523718D}">
      <dgm:prSet/>
      <dgm:spPr/>
      <dgm:t>
        <a:bodyPr/>
        <a:lstStyle/>
        <a:p>
          <a:endParaRPr lang="ru-RU"/>
        </a:p>
      </dgm:t>
    </dgm:pt>
    <dgm:pt modelId="{F8EDD01A-E5E9-40AF-9D52-CAB8DE12B803}" type="sibTrans" cxnId="{8794852C-8A89-4877-B31C-B3160523718D}">
      <dgm:prSet/>
      <dgm:spPr/>
      <dgm:t>
        <a:bodyPr/>
        <a:lstStyle/>
        <a:p>
          <a:endParaRPr lang="ru-RU"/>
        </a:p>
      </dgm:t>
    </dgm:pt>
    <dgm:pt modelId="{B4998570-1CBE-484A-A67F-F997B5757065}">
      <dgm:prSet phldrT="[Текст]"/>
      <dgm:spPr/>
      <dgm:t>
        <a:bodyPr/>
        <a:lstStyle/>
        <a:p>
          <a:r>
            <a:rPr lang="kk-KZ" dirty="0" smtClean="0">
              <a:solidFill>
                <a:srgbClr val="002060"/>
              </a:solidFill>
              <a:latin typeface="Arial" panose="020B0604020202020204" pitchFamily="34" charset="0"/>
              <a:cs typeface="Arial" panose="020B0604020202020204" pitchFamily="34" charset="0"/>
            </a:rPr>
            <a:t>- диалогке қатысушылардың коммуникативтік ниетін түсіну</a:t>
          </a:r>
          <a:endParaRPr lang="ru-RU" dirty="0">
            <a:solidFill>
              <a:srgbClr val="002060"/>
            </a:solidFill>
            <a:latin typeface="Arial" panose="020B0604020202020204" pitchFamily="34" charset="0"/>
            <a:cs typeface="Arial" panose="020B0604020202020204" pitchFamily="34" charset="0"/>
          </a:endParaRPr>
        </a:p>
      </dgm:t>
    </dgm:pt>
    <dgm:pt modelId="{3757AD7C-DE06-473F-87CC-58C1CBB6005E}" type="parTrans" cxnId="{865A6968-BBAE-440A-BDC3-6C1A50C17165}">
      <dgm:prSet/>
      <dgm:spPr/>
      <dgm:t>
        <a:bodyPr/>
        <a:lstStyle/>
        <a:p>
          <a:endParaRPr lang="ru-RU"/>
        </a:p>
      </dgm:t>
    </dgm:pt>
    <dgm:pt modelId="{241F01CB-EB3C-46E1-A218-690091650AC8}" type="sibTrans" cxnId="{865A6968-BBAE-440A-BDC3-6C1A50C17165}">
      <dgm:prSet/>
      <dgm:spPr/>
      <dgm:t>
        <a:bodyPr/>
        <a:lstStyle/>
        <a:p>
          <a:endParaRPr lang="ru-RU"/>
        </a:p>
      </dgm:t>
    </dgm:pt>
    <dgm:pt modelId="{EE982445-4BFA-4BDF-B9FD-4AA004B6A36D}">
      <dgm:prSet phldrT="[Текст]"/>
      <dgm:spPr/>
      <dgm:t>
        <a:bodyPr/>
        <a:lstStyle/>
        <a:p>
          <a:r>
            <a:rPr lang="kk-KZ" dirty="0" smtClean="0">
              <a:solidFill>
                <a:srgbClr val="002060"/>
              </a:solidFill>
            </a:rPr>
            <a:t> </a:t>
          </a:r>
          <a:r>
            <a:rPr lang="kk-KZ" dirty="0" smtClean="0">
              <a:solidFill>
                <a:srgbClr val="002060"/>
              </a:solidFill>
              <a:latin typeface="Arial" panose="020B0604020202020204" pitchFamily="34" charset="0"/>
              <a:cs typeface="Arial" panose="020B0604020202020204" pitchFamily="34" charset="0"/>
            </a:rPr>
            <a:t>- тұрақты тіркестер, мақал-мәтелдер</a:t>
          </a:r>
          <a:endParaRPr lang="ru-RU" dirty="0">
            <a:solidFill>
              <a:srgbClr val="002060"/>
            </a:solidFill>
            <a:latin typeface="Arial" panose="020B0604020202020204" pitchFamily="34" charset="0"/>
            <a:cs typeface="Arial" panose="020B0604020202020204" pitchFamily="34" charset="0"/>
          </a:endParaRPr>
        </a:p>
      </dgm:t>
    </dgm:pt>
    <dgm:pt modelId="{3B7E1429-F098-4789-91A5-4FCEC5B9E4B5}" type="parTrans" cxnId="{4CC2DBA4-C9DC-4582-B49E-5EF9ADE548EE}">
      <dgm:prSet/>
      <dgm:spPr/>
      <dgm:t>
        <a:bodyPr/>
        <a:lstStyle/>
        <a:p>
          <a:endParaRPr lang="ru-RU"/>
        </a:p>
      </dgm:t>
    </dgm:pt>
    <dgm:pt modelId="{407E88BC-3C38-4DCF-9E89-C3A7581C6F44}" type="sibTrans" cxnId="{4CC2DBA4-C9DC-4582-B49E-5EF9ADE548EE}">
      <dgm:prSet/>
      <dgm:spPr/>
      <dgm:t>
        <a:bodyPr/>
        <a:lstStyle/>
        <a:p>
          <a:endParaRPr lang="ru-RU"/>
        </a:p>
      </dgm:t>
    </dgm:pt>
    <dgm:pt modelId="{920A02CA-E4E2-4DC3-931E-6326C423D8E9}">
      <dgm:prSet/>
      <dgm:spPr/>
      <dgm:t>
        <a:bodyPr/>
        <a:lstStyle/>
        <a:p>
          <a:r>
            <a:rPr lang="kk-KZ" dirty="0" smtClean="0">
              <a:solidFill>
                <a:srgbClr val="002060"/>
              </a:solidFill>
              <a:latin typeface="Arial" panose="020B0604020202020204" pitchFamily="34" charset="0"/>
              <a:cs typeface="Arial" panose="020B0604020202020204" pitchFamily="34" charset="0"/>
            </a:rPr>
            <a:t>- пікірталасқа, әңгімеге қатысу, ондағы мәселелерді анықтау, жеке көзқарасын дәлелдеу</a:t>
          </a:r>
          <a:endParaRPr lang="ru-RU" dirty="0">
            <a:solidFill>
              <a:srgbClr val="002060"/>
            </a:solidFill>
            <a:latin typeface="Arial" panose="020B0604020202020204" pitchFamily="34" charset="0"/>
            <a:cs typeface="Arial" panose="020B0604020202020204" pitchFamily="34" charset="0"/>
          </a:endParaRPr>
        </a:p>
      </dgm:t>
    </dgm:pt>
    <dgm:pt modelId="{24C80FE7-625D-4C90-82AA-839FBCDC6237}" type="parTrans" cxnId="{28D2AC6A-BC10-4BBF-9ADE-99029D2DAA1B}">
      <dgm:prSet/>
      <dgm:spPr/>
      <dgm:t>
        <a:bodyPr/>
        <a:lstStyle/>
        <a:p>
          <a:endParaRPr lang="ru-RU"/>
        </a:p>
      </dgm:t>
    </dgm:pt>
    <dgm:pt modelId="{80D74D59-3C20-446F-A1D2-F2F8C61B1EF8}" type="sibTrans" cxnId="{28D2AC6A-BC10-4BBF-9ADE-99029D2DAA1B}">
      <dgm:prSet/>
      <dgm:spPr/>
      <dgm:t>
        <a:bodyPr/>
        <a:lstStyle/>
        <a:p>
          <a:endParaRPr lang="ru-RU"/>
        </a:p>
      </dgm:t>
    </dgm:pt>
    <dgm:pt modelId="{96839476-87A4-4814-B83A-3E5654245036}">
      <dgm:prSet/>
      <dgm:spPr/>
      <dgm:t>
        <a:bodyPr/>
        <a:lstStyle/>
        <a:p>
          <a:r>
            <a:rPr lang="kk-KZ" dirty="0" smtClean="0">
              <a:solidFill>
                <a:srgbClr val="002060"/>
              </a:solidFill>
              <a:latin typeface="Arial" panose="020B0604020202020204" pitchFamily="34" charset="0"/>
              <a:cs typeface="Arial" panose="020B0604020202020204" pitchFamily="34" charset="0"/>
            </a:rPr>
            <a:t>- сын тұрғысынан ойлау</a:t>
          </a:r>
          <a:endParaRPr lang="ru-RU" dirty="0">
            <a:solidFill>
              <a:srgbClr val="002060"/>
            </a:solidFill>
            <a:latin typeface="Arial" panose="020B0604020202020204" pitchFamily="34" charset="0"/>
            <a:cs typeface="Arial" panose="020B0604020202020204" pitchFamily="34" charset="0"/>
          </a:endParaRPr>
        </a:p>
      </dgm:t>
    </dgm:pt>
    <dgm:pt modelId="{93E4F9F2-DEB0-4D3C-A246-7EFD9CF36378}" type="parTrans" cxnId="{086D2E39-8D51-46D0-B2C2-E541887C6DE6}">
      <dgm:prSet/>
      <dgm:spPr/>
      <dgm:t>
        <a:bodyPr/>
        <a:lstStyle/>
        <a:p>
          <a:endParaRPr lang="ru-RU"/>
        </a:p>
      </dgm:t>
    </dgm:pt>
    <dgm:pt modelId="{44F84856-BB12-40CF-B439-5FFE3B9F2565}" type="sibTrans" cxnId="{086D2E39-8D51-46D0-B2C2-E541887C6DE6}">
      <dgm:prSet/>
      <dgm:spPr/>
      <dgm:t>
        <a:bodyPr/>
        <a:lstStyle/>
        <a:p>
          <a:endParaRPr lang="ru-RU"/>
        </a:p>
      </dgm:t>
    </dgm:pt>
    <dgm:pt modelId="{379BD2C7-69D9-4EF0-8A22-7E229E3CECC1}">
      <dgm:prSet/>
      <dgm:spPr/>
      <dgm:t>
        <a:bodyPr/>
        <a:lstStyle/>
        <a:p>
          <a:r>
            <a:rPr lang="kk-KZ" dirty="0" smtClean="0">
              <a:solidFill>
                <a:srgbClr val="002060"/>
              </a:solidFill>
              <a:latin typeface="Arial" panose="020B0604020202020204" pitchFamily="34" charset="0"/>
              <a:cs typeface="Arial" panose="020B0604020202020204" pitchFamily="34" charset="0"/>
            </a:rPr>
            <a:t>- ұлттық танымды білдіретін сөздер: салт-дәстүр, тұрмыс-тіршілік, мәдениет пен өнер</a:t>
          </a:r>
          <a:endParaRPr lang="ru-RU" dirty="0">
            <a:solidFill>
              <a:srgbClr val="002060"/>
            </a:solidFill>
            <a:latin typeface="Arial" panose="020B0604020202020204" pitchFamily="34" charset="0"/>
            <a:cs typeface="Arial" panose="020B0604020202020204" pitchFamily="34" charset="0"/>
          </a:endParaRPr>
        </a:p>
      </dgm:t>
    </dgm:pt>
    <dgm:pt modelId="{AB823DAE-8904-44E2-B9FC-2B838CF8935C}" type="parTrans" cxnId="{6CF09091-8E94-468C-AADC-D949C378A582}">
      <dgm:prSet/>
      <dgm:spPr/>
      <dgm:t>
        <a:bodyPr/>
        <a:lstStyle/>
        <a:p>
          <a:endParaRPr lang="ru-RU"/>
        </a:p>
      </dgm:t>
    </dgm:pt>
    <dgm:pt modelId="{535BB0FC-6F4D-4FAD-B51C-6209BD15519F}" type="sibTrans" cxnId="{6CF09091-8E94-468C-AADC-D949C378A582}">
      <dgm:prSet/>
      <dgm:spPr/>
      <dgm:t>
        <a:bodyPr/>
        <a:lstStyle/>
        <a:p>
          <a:endParaRPr lang="ru-RU"/>
        </a:p>
      </dgm:t>
    </dgm:pt>
    <dgm:pt modelId="{A95BE1BB-329E-49C8-A508-8D39A44D37D1}">
      <dgm:prSet/>
      <dgm:spPr/>
      <dgm:t>
        <a:bodyPr/>
        <a:lstStyle/>
        <a:p>
          <a:r>
            <a:rPr lang="kk-KZ" i="0" dirty="0" smtClean="0">
              <a:solidFill>
                <a:srgbClr val="002060"/>
              </a:solidFill>
              <a:latin typeface="Arial" panose="020B0604020202020204" pitchFamily="34" charset="0"/>
              <a:cs typeface="Arial" panose="020B0604020202020204" pitchFamily="34" charset="0"/>
            </a:rPr>
            <a:t>- қоғамдық-әлеуметтік, қоғамдық-саяси, ресми-іскери, ғылыми-мәдени тақырыптар</a:t>
          </a:r>
          <a:endParaRPr lang="ru-RU" i="0" dirty="0">
            <a:solidFill>
              <a:srgbClr val="002060"/>
            </a:solidFill>
            <a:latin typeface="Arial" panose="020B0604020202020204" pitchFamily="34" charset="0"/>
            <a:cs typeface="Arial" panose="020B0604020202020204" pitchFamily="34" charset="0"/>
          </a:endParaRPr>
        </a:p>
      </dgm:t>
    </dgm:pt>
    <dgm:pt modelId="{5D9DA5CC-9354-449D-BDF4-FF870B47E69A}" type="parTrans" cxnId="{80DB8522-FF03-44D4-AC0A-D6A6F8E3EA24}">
      <dgm:prSet/>
      <dgm:spPr/>
      <dgm:t>
        <a:bodyPr/>
        <a:lstStyle/>
        <a:p>
          <a:endParaRPr lang="ru-RU"/>
        </a:p>
      </dgm:t>
    </dgm:pt>
    <dgm:pt modelId="{066762E7-CF1A-4194-ABAA-090E862E3E2A}" type="sibTrans" cxnId="{80DB8522-FF03-44D4-AC0A-D6A6F8E3EA24}">
      <dgm:prSet/>
      <dgm:spPr/>
      <dgm:t>
        <a:bodyPr/>
        <a:lstStyle/>
        <a:p>
          <a:endParaRPr lang="ru-RU"/>
        </a:p>
      </dgm:t>
    </dgm:pt>
    <dgm:pt modelId="{221F6C56-9D91-4FCA-9BC7-2A5697ED5110}" type="pres">
      <dgm:prSet presAssocID="{789F583C-9DF2-48E0-B00A-2AB7B1762D8D}" presName="vert0" presStyleCnt="0">
        <dgm:presLayoutVars>
          <dgm:dir/>
          <dgm:animOne val="branch"/>
          <dgm:animLvl val="lvl"/>
        </dgm:presLayoutVars>
      </dgm:prSet>
      <dgm:spPr/>
      <dgm:t>
        <a:bodyPr/>
        <a:lstStyle/>
        <a:p>
          <a:endParaRPr lang="ru-RU"/>
        </a:p>
      </dgm:t>
    </dgm:pt>
    <dgm:pt modelId="{B1EC13B1-6BB0-46C2-8587-0C5C5B20E63F}" type="pres">
      <dgm:prSet presAssocID="{E5DAFF5D-611D-46CA-AC47-54B819B31FC1}" presName="thickLine" presStyleLbl="alignNode1" presStyleIdx="0" presStyleCnt="1"/>
      <dgm:spPr/>
    </dgm:pt>
    <dgm:pt modelId="{30F279C5-D9FE-4808-9008-550B3624F01A}" type="pres">
      <dgm:prSet presAssocID="{E5DAFF5D-611D-46CA-AC47-54B819B31FC1}" presName="horz1" presStyleCnt="0"/>
      <dgm:spPr/>
    </dgm:pt>
    <dgm:pt modelId="{A84EAC69-1BC6-4313-9F60-039A7C3406A1}" type="pres">
      <dgm:prSet presAssocID="{E5DAFF5D-611D-46CA-AC47-54B819B31FC1}" presName="tx1" presStyleLbl="revTx" presStyleIdx="0" presStyleCnt="8"/>
      <dgm:spPr/>
      <dgm:t>
        <a:bodyPr/>
        <a:lstStyle/>
        <a:p>
          <a:endParaRPr lang="ru-RU"/>
        </a:p>
      </dgm:t>
    </dgm:pt>
    <dgm:pt modelId="{D97AD74E-315A-46C4-B90F-8FEDBEAC2BD7}" type="pres">
      <dgm:prSet presAssocID="{E5DAFF5D-611D-46CA-AC47-54B819B31FC1}" presName="vert1" presStyleCnt="0"/>
      <dgm:spPr/>
    </dgm:pt>
    <dgm:pt modelId="{B040F775-C88A-48C7-8C63-5FB8218CCD70}" type="pres">
      <dgm:prSet presAssocID="{A95BE1BB-329E-49C8-A508-8D39A44D37D1}" presName="vertSpace2a" presStyleCnt="0"/>
      <dgm:spPr/>
    </dgm:pt>
    <dgm:pt modelId="{F8196CEF-23B4-4BC8-A980-90F5F046B6C9}" type="pres">
      <dgm:prSet presAssocID="{A95BE1BB-329E-49C8-A508-8D39A44D37D1}" presName="horz2" presStyleCnt="0"/>
      <dgm:spPr/>
    </dgm:pt>
    <dgm:pt modelId="{E0F69BFA-5E76-4823-BB39-E17201919B95}" type="pres">
      <dgm:prSet presAssocID="{A95BE1BB-329E-49C8-A508-8D39A44D37D1}" presName="horzSpace2" presStyleCnt="0"/>
      <dgm:spPr/>
    </dgm:pt>
    <dgm:pt modelId="{ECE2AB77-862E-4722-BD48-51A98A924455}" type="pres">
      <dgm:prSet presAssocID="{A95BE1BB-329E-49C8-A508-8D39A44D37D1}" presName="tx2" presStyleLbl="revTx" presStyleIdx="1" presStyleCnt="8"/>
      <dgm:spPr/>
      <dgm:t>
        <a:bodyPr/>
        <a:lstStyle/>
        <a:p>
          <a:endParaRPr lang="ru-RU"/>
        </a:p>
      </dgm:t>
    </dgm:pt>
    <dgm:pt modelId="{F2DAE47C-2790-49E5-BA84-344351224310}" type="pres">
      <dgm:prSet presAssocID="{A95BE1BB-329E-49C8-A508-8D39A44D37D1}" presName="vert2" presStyleCnt="0"/>
      <dgm:spPr/>
    </dgm:pt>
    <dgm:pt modelId="{14016DB3-950A-4DA5-9EE2-24AB44026282}" type="pres">
      <dgm:prSet presAssocID="{A95BE1BB-329E-49C8-A508-8D39A44D37D1}" presName="thinLine2b" presStyleLbl="callout" presStyleIdx="0" presStyleCnt="7"/>
      <dgm:spPr/>
    </dgm:pt>
    <dgm:pt modelId="{D472E764-EA17-4C4E-8A5C-C9AEA2C47FEF}" type="pres">
      <dgm:prSet presAssocID="{A95BE1BB-329E-49C8-A508-8D39A44D37D1}" presName="vertSpace2b" presStyleCnt="0"/>
      <dgm:spPr/>
    </dgm:pt>
    <dgm:pt modelId="{D8FF4285-0A08-4959-A30A-8CAADA2CE6D9}" type="pres">
      <dgm:prSet presAssocID="{3092DFFC-319D-475C-BB33-94209A1F6D83}" presName="horz2" presStyleCnt="0"/>
      <dgm:spPr/>
    </dgm:pt>
    <dgm:pt modelId="{0CD70D52-A665-4B82-B81E-B6AF41BE2867}" type="pres">
      <dgm:prSet presAssocID="{3092DFFC-319D-475C-BB33-94209A1F6D83}" presName="horzSpace2" presStyleCnt="0"/>
      <dgm:spPr/>
    </dgm:pt>
    <dgm:pt modelId="{9E94F3D9-2DC7-4B50-8E00-A26D68EF54D5}" type="pres">
      <dgm:prSet presAssocID="{3092DFFC-319D-475C-BB33-94209A1F6D83}" presName="tx2" presStyleLbl="revTx" presStyleIdx="2" presStyleCnt="8"/>
      <dgm:spPr/>
      <dgm:t>
        <a:bodyPr/>
        <a:lstStyle/>
        <a:p>
          <a:endParaRPr lang="ru-RU"/>
        </a:p>
      </dgm:t>
    </dgm:pt>
    <dgm:pt modelId="{618D77D8-217B-4061-8D6F-74B7FC7B491D}" type="pres">
      <dgm:prSet presAssocID="{3092DFFC-319D-475C-BB33-94209A1F6D83}" presName="vert2" presStyleCnt="0"/>
      <dgm:spPr/>
    </dgm:pt>
    <dgm:pt modelId="{127912DC-4B07-439B-8942-9EEE6550DE1A}" type="pres">
      <dgm:prSet presAssocID="{3092DFFC-319D-475C-BB33-94209A1F6D83}" presName="thinLine2b" presStyleLbl="callout" presStyleIdx="1" presStyleCnt="7"/>
      <dgm:spPr/>
    </dgm:pt>
    <dgm:pt modelId="{60BFADFB-8B69-4A91-8038-EC6D6859C798}" type="pres">
      <dgm:prSet presAssocID="{3092DFFC-319D-475C-BB33-94209A1F6D83}" presName="vertSpace2b" presStyleCnt="0"/>
      <dgm:spPr/>
    </dgm:pt>
    <dgm:pt modelId="{857A011E-03A2-4FAA-BD81-BD6B20A90D14}" type="pres">
      <dgm:prSet presAssocID="{B4998570-1CBE-484A-A67F-F997B5757065}" presName="horz2" presStyleCnt="0"/>
      <dgm:spPr/>
    </dgm:pt>
    <dgm:pt modelId="{D9544CC3-A10D-42BC-80AF-0EB7AC49A1FE}" type="pres">
      <dgm:prSet presAssocID="{B4998570-1CBE-484A-A67F-F997B5757065}" presName="horzSpace2" presStyleCnt="0"/>
      <dgm:spPr/>
    </dgm:pt>
    <dgm:pt modelId="{0B6BF8BB-2B46-41A5-8FD0-D7CBA5C213E8}" type="pres">
      <dgm:prSet presAssocID="{B4998570-1CBE-484A-A67F-F997B5757065}" presName="tx2" presStyleLbl="revTx" presStyleIdx="3" presStyleCnt="8"/>
      <dgm:spPr/>
      <dgm:t>
        <a:bodyPr/>
        <a:lstStyle/>
        <a:p>
          <a:endParaRPr lang="ru-RU"/>
        </a:p>
      </dgm:t>
    </dgm:pt>
    <dgm:pt modelId="{71E9ABA0-C2BC-4AF7-98DC-53B3C914B9D5}" type="pres">
      <dgm:prSet presAssocID="{B4998570-1CBE-484A-A67F-F997B5757065}" presName="vert2" presStyleCnt="0"/>
      <dgm:spPr/>
    </dgm:pt>
    <dgm:pt modelId="{B5205395-8124-4314-997A-C98D519F6852}" type="pres">
      <dgm:prSet presAssocID="{B4998570-1CBE-484A-A67F-F997B5757065}" presName="thinLine2b" presStyleLbl="callout" presStyleIdx="2" presStyleCnt="7"/>
      <dgm:spPr/>
    </dgm:pt>
    <dgm:pt modelId="{F162C201-8A20-4BA4-86E8-5E0D5B47DD3E}" type="pres">
      <dgm:prSet presAssocID="{B4998570-1CBE-484A-A67F-F997B5757065}" presName="vertSpace2b" presStyleCnt="0"/>
      <dgm:spPr/>
    </dgm:pt>
    <dgm:pt modelId="{D935824C-012F-4D05-B3CE-5EA57AC0485F}" type="pres">
      <dgm:prSet presAssocID="{EE982445-4BFA-4BDF-B9FD-4AA004B6A36D}" presName="horz2" presStyleCnt="0"/>
      <dgm:spPr/>
    </dgm:pt>
    <dgm:pt modelId="{CABE9970-D38E-4EE0-BE64-43E14B60B7A4}" type="pres">
      <dgm:prSet presAssocID="{EE982445-4BFA-4BDF-B9FD-4AA004B6A36D}" presName="horzSpace2" presStyleCnt="0"/>
      <dgm:spPr/>
    </dgm:pt>
    <dgm:pt modelId="{A7240536-7193-4F38-984D-E7C2D4323C6C}" type="pres">
      <dgm:prSet presAssocID="{EE982445-4BFA-4BDF-B9FD-4AA004B6A36D}" presName="tx2" presStyleLbl="revTx" presStyleIdx="4" presStyleCnt="8"/>
      <dgm:spPr/>
      <dgm:t>
        <a:bodyPr/>
        <a:lstStyle/>
        <a:p>
          <a:endParaRPr lang="ru-RU"/>
        </a:p>
      </dgm:t>
    </dgm:pt>
    <dgm:pt modelId="{BDD1A4C4-8890-4CFB-BDE8-A985DA5B8C1F}" type="pres">
      <dgm:prSet presAssocID="{EE982445-4BFA-4BDF-B9FD-4AA004B6A36D}" presName="vert2" presStyleCnt="0"/>
      <dgm:spPr/>
    </dgm:pt>
    <dgm:pt modelId="{EB2834E4-B9AD-46F9-83D5-3A7A512875C2}" type="pres">
      <dgm:prSet presAssocID="{EE982445-4BFA-4BDF-B9FD-4AA004B6A36D}" presName="thinLine2b" presStyleLbl="callout" presStyleIdx="3" presStyleCnt="7"/>
      <dgm:spPr/>
    </dgm:pt>
    <dgm:pt modelId="{B6B6730B-F4E0-4A22-B0B0-EA55D3E6FBF6}" type="pres">
      <dgm:prSet presAssocID="{EE982445-4BFA-4BDF-B9FD-4AA004B6A36D}" presName="vertSpace2b" presStyleCnt="0"/>
      <dgm:spPr/>
    </dgm:pt>
    <dgm:pt modelId="{97717B59-1EC4-478F-960A-81433089D9FD}" type="pres">
      <dgm:prSet presAssocID="{920A02CA-E4E2-4DC3-931E-6326C423D8E9}" presName="horz2" presStyleCnt="0"/>
      <dgm:spPr/>
    </dgm:pt>
    <dgm:pt modelId="{DD1B5775-28E9-4018-838E-3CC20A4BB4AA}" type="pres">
      <dgm:prSet presAssocID="{920A02CA-E4E2-4DC3-931E-6326C423D8E9}" presName="horzSpace2" presStyleCnt="0"/>
      <dgm:spPr/>
    </dgm:pt>
    <dgm:pt modelId="{A519B47A-24B8-479B-98A8-C183E32B6592}" type="pres">
      <dgm:prSet presAssocID="{920A02CA-E4E2-4DC3-931E-6326C423D8E9}" presName="tx2" presStyleLbl="revTx" presStyleIdx="5" presStyleCnt="8"/>
      <dgm:spPr/>
      <dgm:t>
        <a:bodyPr/>
        <a:lstStyle/>
        <a:p>
          <a:endParaRPr lang="ru-RU"/>
        </a:p>
      </dgm:t>
    </dgm:pt>
    <dgm:pt modelId="{D184F7E0-3766-48FD-A859-FE172BD0BD3D}" type="pres">
      <dgm:prSet presAssocID="{920A02CA-E4E2-4DC3-931E-6326C423D8E9}" presName="vert2" presStyleCnt="0"/>
      <dgm:spPr/>
    </dgm:pt>
    <dgm:pt modelId="{9B9FF832-F376-4EA6-8910-C167EDDB0C19}" type="pres">
      <dgm:prSet presAssocID="{920A02CA-E4E2-4DC3-931E-6326C423D8E9}" presName="thinLine2b" presStyleLbl="callout" presStyleIdx="4" presStyleCnt="7"/>
      <dgm:spPr/>
    </dgm:pt>
    <dgm:pt modelId="{6CB8870A-7DB1-4B35-B783-ED7E8FDD9526}" type="pres">
      <dgm:prSet presAssocID="{920A02CA-E4E2-4DC3-931E-6326C423D8E9}" presName="vertSpace2b" presStyleCnt="0"/>
      <dgm:spPr/>
    </dgm:pt>
    <dgm:pt modelId="{260BD0DC-A19C-4813-99C7-6AA2AD637D82}" type="pres">
      <dgm:prSet presAssocID="{96839476-87A4-4814-B83A-3E5654245036}" presName="horz2" presStyleCnt="0"/>
      <dgm:spPr/>
    </dgm:pt>
    <dgm:pt modelId="{8C87BDDF-893D-4851-AEAB-5F90BBB03E6D}" type="pres">
      <dgm:prSet presAssocID="{96839476-87A4-4814-B83A-3E5654245036}" presName="horzSpace2" presStyleCnt="0"/>
      <dgm:spPr/>
    </dgm:pt>
    <dgm:pt modelId="{F6ECD876-895B-41E1-978D-DB3A5D5F25F2}" type="pres">
      <dgm:prSet presAssocID="{96839476-87A4-4814-B83A-3E5654245036}" presName="tx2" presStyleLbl="revTx" presStyleIdx="6" presStyleCnt="8"/>
      <dgm:spPr/>
      <dgm:t>
        <a:bodyPr/>
        <a:lstStyle/>
        <a:p>
          <a:endParaRPr lang="ru-RU"/>
        </a:p>
      </dgm:t>
    </dgm:pt>
    <dgm:pt modelId="{62D6F67A-F68F-4924-B3E5-15CD906425B9}" type="pres">
      <dgm:prSet presAssocID="{96839476-87A4-4814-B83A-3E5654245036}" presName="vert2" presStyleCnt="0"/>
      <dgm:spPr/>
    </dgm:pt>
    <dgm:pt modelId="{DFA4B082-4DC1-4AAF-AA77-CCBA5936749F}" type="pres">
      <dgm:prSet presAssocID="{96839476-87A4-4814-B83A-3E5654245036}" presName="thinLine2b" presStyleLbl="callout" presStyleIdx="5" presStyleCnt="7"/>
      <dgm:spPr/>
    </dgm:pt>
    <dgm:pt modelId="{EEC86E37-B70F-4C5D-99D5-9576D4AC2ACA}" type="pres">
      <dgm:prSet presAssocID="{96839476-87A4-4814-B83A-3E5654245036}" presName="vertSpace2b" presStyleCnt="0"/>
      <dgm:spPr/>
    </dgm:pt>
    <dgm:pt modelId="{5AB93CA5-86B4-482C-9B39-3F85BCEC6DB4}" type="pres">
      <dgm:prSet presAssocID="{379BD2C7-69D9-4EF0-8A22-7E229E3CECC1}" presName="horz2" presStyleCnt="0"/>
      <dgm:spPr/>
    </dgm:pt>
    <dgm:pt modelId="{02DDACBE-5C37-49F4-B41F-700323A30557}" type="pres">
      <dgm:prSet presAssocID="{379BD2C7-69D9-4EF0-8A22-7E229E3CECC1}" presName="horzSpace2" presStyleCnt="0"/>
      <dgm:spPr/>
    </dgm:pt>
    <dgm:pt modelId="{30710093-05E4-417E-A74B-ECA157B25321}" type="pres">
      <dgm:prSet presAssocID="{379BD2C7-69D9-4EF0-8A22-7E229E3CECC1}" presName="tx2" presStyleLbl="revTx" presStyleIdx="7" presStyleCnt="8"/>
      <dgm:spPr/>
      <dgm:t>
        <a:bodyPr/>
        <a:lstStyle/>
        <a:p>
          <a:endParaRPr lang="ru-RU"/>
        </a:p>
      </dgm:t>
    </dgm:pt>
    <dgm:pt modelId="{4A031983-D507-43A7-9952-8C14848CE62B}" type="pres">
      <dgm:prSet presAssocID="{379BD2C7-69D9-4EF0-8A22-7E229E3CECC1}" presName="vert2" presStyleCnt="0"/>
      <dgm:spPr/>
    </dgm:pt>
    <dgm:pt modelId="{22268FE6-3563-42A4-93AB-CDF67E37D7BA}" type="pres">
      <dgm:prSet presAssocID="{379BD2C7-69D9-4EF0-8A22-7E229E3CECC1}" presName="thinLine2b" presStyleLbl="callout" presStyleIdx="6" presStyleCnt="7"/>
      <dgm:spPr/>
    </dgm:pt>
    <dgm:pt modelId="{BADE8B4D-9BC1-4B18-A125-2DDDFFB41D71}" type="pres">
      <dgm:prSet presAssocID="{379BD2C7-69D9-4EF0-8A22-7E229E3CECC1}" presName="vertSpace2b" presStyleCnt="0"/>
      <dgm:spPr/>
    </dgm:pt>
  </dgm:ptLst>
  <dgm:cxnLst>
    <dgm:cxn modelId="{28D2AC6A-BC10-4BBF-9ADE-99029D2DAA1B}" srcId="{E5DAFF5D-611D-46CA-AC47-54B819B31FC1}" destId="{920A02CA-E4E2-4DC3-931E-6326C423D8E9}" srcOrd="4" destOrd="0" parTransId="{24C80FE7-625D-4C90-82AA-839FBCDC6237}" sibTransId="{80D74D59-3C20-446F-A1D2-F2F8C61B1EF8}"/>
    <dgm:cxn modelId="{4CC2DBA4-C9DC-4582-B49E-5EF9ADE548EE}" srcId="{E5DAFF5D-611D-46CA-AC47-54B819B31FC1}" destId="{EE982445-4BFA-4BDF-B9FD-4AA004B6A36D}" srcOrd="3" destOrd="0" parTransId="{3B7E1429-F098-4789-91A5-4FCEC5B9E4B5}" sibTransId="{407E88BC-3C38-4DCF-9E89-C3A7581C6F44}"/>
    <dgm:cxn modelId="{865A6968-BBAE-440A-BDC3-6C1A50C17165}" srcId="{E5DAFF5D-611D-46CA-AC47-54B819B31FC1}" destId="{B4998570-1CBE-484A-A67F-F997B5757065}" srcOrd="2" destOrd="0" parTransId="{3757AD7C-DE06-473F-87CC-58C1CBB6005E}" sibTransId="{241F01CB-EB3C-46E1-A218-690091650AC8}"/>
    <dgm:cxn modelId="{8794852C-8A89-4877-B31C-B3160523718D}" srcId="{E5DAFF5D-611D-46CA-AC47-54B819B31FC1}" destId="{3092DFFC-319D-475C-BB33-94209A1F6D83}" srcOrd="1" destOrd="0" parTransId="{47EE76AB-4E9F-408D-BE09-7B705E5458E5}" sibTransId="{F8EDD01A-E5E9-40AF-9D52-CAB8DE12B803}"/>
    <dgm:cxn modelId="{5B9180D4-09E4-491D-8478-BFCF21E6DF51}" type="presOf" srcId="{379BD2C7-69D9-4EF0-8A22-7E229E3CECC1}" destId="{30710093-05E4-417E-A74B-ECA157B25321}" srcOrd="0" destOrd="0" presId="urn:microsoft.com/office/officeart/2008/layout/LinedList"/>
    <dgm:cxn modelId="{F62D83B5-B9F5-4D5C-94AC-BD25E4933018}" type="presOf" srcId="{B4998570-1CBE-484A-A67F-F997B5757065}" destId="{0B6BF8BB-2B46-41A5-8FD0-D7CBA5C213E8}" srcOrd="0" destOrd="0" presId="urn:microsoft.com/office/officeart/2008/layout/LinedList"/>
    <dgm:cxn modelId="{E0EE30A7-BC7A-4EDC-B29F-3AE22C3DFCF6}" type="presOf" srcId="{3092DFFC-319D-475C-BB33-94209A1F6D83}" destId="{9E94F3D9-2DC7-4B50-8E00-A26D68EF54D5}" srcOrd="0" destOrd="0" presId="urn:microsoft.com/office/officeart/2008/layout/LinedList"/>
    <dgm:cxn modelId="{A546CC87-7437-4F04-AABE-3E31598AC7E7}" type="presOf" srcId="{920A02CA-E4E2-4DC3-931E-6326C423D8E9}" destId="{A519B47A-24B8-479B-98A8-C183E32B6592}" srcOrd="0" destOrd="0" presId="urn:microsoft.com/office/officeart/2008/layout/LinedList"/>
    <dgm:cxn modelId="{2186A2D6-47B2-4057-A756-8D992AAF2C0B}" type="presOf" srcId="{E5DAFF5D-611D-46CA-AC47-54B819B31FC1}" destId="{A84EAC69-1BC6-4313-9F60-039A7C3406A1}" srcOrd="0" destOrd="0" presId="urn:microsoft.com/office/officeart/2008/layout/LinedList"/>
    <dgm:cxn modelId="{FBC49FAA-F4BF-48A1-A729-FDD5A9F0BBC6}" type="presOf" srcId="{789F583C-9DF2-48E0-B00A-2AB7B1762D8D}" destId="{221F6C56-9D91-4FCA-9BC7-2A5697ED5110}" srcOrd="0" destOrd="0" presId="urn:microsoft.com/office/officeart/2008/layout/LinedList"/>
    <dgm:cxn modelId="{E21202DE-C98D-438A-9FCA-A8096D5D2219}" srcId="{789F583C-9DF2-48E0-B00A-2AB7B1762D8D}" destId="{E5DAFF5D-611D-46CA-AC47-54B819B31FC1}" srcOrd="0" destOrd="0" parTransId="{0D388C4B-7C14-438B-91BC-04C132A2A55B}" sibTransId="{94C0749D-BCA4-4385-81E2-BF7228722378}"/>
    <dgm:cxn modelId="{80DB8522-FF03-44D4-AC0A-D6A6F8E3EA24}" srcId="{E5DAFF5D-611D-46CA-AC47-54B819B31FC1}" destId="{A95BE1BB-329E-49C8-A508-8D39A44D37D1}" srcOrd="0" destOrd="0" parTransId="{5D9DA5CC-9354-449D-BDF4-FF870B47E69A}" sibTransId="{066762E7-CF1A-4194-ABAA-090E862E3E2A}"/>
    <dgm:cxn modelId="{5C005092-9F8F-488D-8584-3358B63682F6}" type="presOf" srcId="{96839476-87A4-4814-B83A-3E5654245036}" destId="{F6ECD876-895B-41E1-978D-DB3A5D5F25F2}" srcOrd="0" destOrd="0" presId="urn:microsoft.com/office/officeart/2008/layout/LinedList"/>
    <dgm:cxn modelId="{1575043A-099E-4FD8-B46B-F4F6DC6B95AA}" type="presOf" srcId="{A95BE1BB-329E-49C8-A508-8D39A44D37D1}" destId="{ECE2AB77-862E-4722-BD48-51A98A924455}" srcOrd="0" destOrd="0" presId="urn:microsoft.com/office/officeart/2008/layout/LinedList"/>
    <dgm:cxn modelId="{086D2E39-8D51-46D0-B2C2-E541887C6DE6}" srcId="{E5DAFF5D-611D-46CA-AC47-54B819B31FC1}" destId="{96839476-87A4-4814-B83A-3E5654245036}" srcOrd="5" destOrd="0" parTransId="{93E4F9F2-DEB0-4D3C-A246-7EFD9CF36378}" sibTransId="{44F84856-BB12-40CF-B439-5FFE3B9F2565}"/>
    <dgm:cxn modelId="{3911F1AB-0E3F-46BF-873B-A695CDFC00F0}" type="presOf" srcId="{EE982445-4BFA-4BDF-B9FD-4AA004B6A36D}" destId="{A7240536-7193-4F38-984D-E7C2D4323C6C}" srcOrd="0" destOrd="0" presId="urn:microsoft.com/office/officeart/2008/layout/LinedList"/>
    <dgm:cxn modelId="{6CF09091-8E94-468C-AADC-D949C378A582}" srcId="{E5DAFF5D-611D-46CA-AC47-54B819B31FC1}" destId="{379BD2C7-69D9-4EF0-8A22-7E229E3CECC1}" srcOrd="6" destOrd="0" parTransId="{AB823DAE-8904-44E2-B9FC-2B838CF8935C}" sibTransId="{535BB0FC-6F4D-4FAD-B51C-6209BD15519F}"/>
    <dgm:cxn modelId="{057EF0C6-E448-4707-8069-895211BA5F20}" type="presParOf" srcId="{221F6C56-9D91-4FCA-9BC7-2A5697ED5110}" destId="{B1EC13B1-6BB0-46C2-8587-0C5C5B20E63F}" srcOrd="0" destOrd="0" presId="urn:microsoft.com/office/officeart/2008/layout/LinedList"/>
    <dgm:cxn modelId="{44530118-2AAC-4D0F-A162-B5EDB94CDF85}" type="presParOf" srcId="{221F6C56-9D91-4FCA-9BC7-2A5697ED5110}" destId="{30F279C5-D9FE-4808-9008-550B3624F01A}" srcOrd="1" destOrd="0" presId="urn:microsoft.com/office/officeart/2008/layout/LinedList"/>
    <dgm:cxn modelId="{8B35C37B-F73E-4ABC-A969-A91EF825D21D}" type="presParOf" srcId="{30F279C5-D9FE-4808-9008-550B3624F01A}" destId="{A84EAC69-1BC6-4313-9F60-039A7C3406A1}" srcOrd="0" destOrd="0" presId="urn:microsoft.com/office/officeart/2008/layout/LinedList"/>
    <dgm:cxn modelId="{7E7BEECE-F0C7-45E3-B170-F72F0B89C3B2}" type="presParOf" srcId="{30F279C5-D9FE-4808-9008-550B3624F01A}" destId="{D97AD74E-315A-46C4-B90F-8FEDBEAC2BD7}" srcOrd="1" destOrd="0" presId="urn:microsoft.com/office/officeart/2008/layout/LinedList"/>
    <dgm:cxn modelId="{9B8DF950-B49C-40FF-B169-A36E3B961E6D}" type="presParOf" srcId="{D97AD74E-315A-46C4-B90F-8FEDBEAC2BD7}" destId="{B040F775-C88A-48C7-8C63-5FB8218CCD70}" srcOrd="0" destOrd="0" presId="urn:microsoft.com/office/officeart/2008/layout/LinedList"/>
    <dgm:cxn modelId="{30F69C81-7C0A-4319-8F06-EED57FF0260B}" type="presParOf" srcId="{D97AD74E-315A-46C4-B90F-8FEDBEAC2BD7}" destId="{F8196CEF-23B4-4BC8-A980-90F5F046B6C9}" srcOrd="1" destOrd="0" presId="urn:microsoft.com/office/officeart/2008/layout/LinedList"/>
    <dgm:cxn modelId="{A6EF8D37-9EFA-409F-956D-4F53FC39BAD8}" type="presParOf" srcId="{F8196CEF-23B4-4BC8-A980-90F5F046B6C9}" destId="{E0F69BFA-5E76-4823-BB39-E17201919B95}" srcOrd="0" destOrd="0" presId="urn:microsoft.com/office/officeart/2008/layout/LinedList"/>
    <dgm:cxn modelId="{86D57D47-121E-4D3F-A0E8-396D3541F628}" type="presParOf" srcId="{F8196CEF-23B4-4BC8-A980-90F5F046B6C9}" destId="{ECE2AB77-862E-4722-BD48-51A98A924455}" srcOrd="1" destOrd="0" presId="urn:microsoft.com/office/officeart/2008/layout/LinedList"/>
    <dgm:cxn modelId="{1A4026AB-7E98-4D2C-A099-D7130882189C}" type="presParOf" srcId="{F8196CEF-23B4-4BC8-A980-90F5F046B6C9}" destId="{F2DAE47C-2790-49E5-BA84-344351224310}" srcOrd="2" destOrd="0" presId="urn:microsoft.com/office/officeart/2008/layout/LinedList"/>
    <dgm:cxn modelId="{95633378-F41B-4CF7-94A2-5F78B08601A2}" type="presParOf" srcId="{D97AD74E-315A-46C4-B90F-8FEDBEAC2BD7}" destId="{14016DB3-950A-4DA5-9EE2-24AB44026282}" srcOrd="2" destOrd="0" presId="urn:microsoft.com/office/officeart/2008/layout/LinedList"/>
    <dgm:cxn modelId="{D67B3771-67D9-4F6E-93B5-F00A78820ED0}" type="presParOf" srcId="{D97AD74E-315A-46C4-B90F-8FEDBEAC2BD7}" destId="{D472E764-EA17-4C4E-8A5C-C9AEA2C47FEF}" srcOrd="3" destOrd="0" presId="urn:microsoft.com/office/officeart/2008/layout/LinedList"/>
    <dgm:cxn modelId="{9AF456F2-6C31-4B55-9D9C-56341F4BF973}" type="presParOf" srcId="{D97AD74E-315A-46C4-B90F-8FEDBEAC2BD7}" destId="{D8FF4285-0A08-4959-A30A-8CAADA2CE6D9}" srcOrd="4" destOrd="0" presId="urn:microsoft.com/office/officeart/2008/layout/LinedList"/>
    <dgm:cxn modelId="{7F6040FC-5479-4C9D-905D-26BCB9546579}" type="presParOf" srcId="{D8FF4285-0A08-4959-A30A-8CAADA2CE6D9}" destId="{0CD70D52-A665-4B82-B81E-B6AF41BE2867}" srcOrd="0" destOrd="0" presId="urn:microsoft.com/office/officeart/2008/layout/LinedList"/>
    <dgm:cxn modelId="{5F0284FE-99D9-4A13-8F32-1D8FC0FB400D}" type="presParOf" srcId="{D8FF4285-0A08-4959-A30A-8CAADA2CE6D9}" destId="{9E94F3D9-2DC7-4B50-8E00-A26D68EF54D5}" srcOrd="1" destOrd="0" presId="urn:microsoft.com/office/officeart/2008/layout/LinedList"/>
    <dgm:cxn modelId="{A2195B9D-405C-4595-82AA-3C9F97118300}" type="presParOf" srcId="{D8FF4285-0A08-4959-A30A-8CAADA2CE6D9}" destId="{618D77D8-217B-4061-8D6F-74B7FC7B491D}" srcOrd="2" destOrd="0" presId="urn:microsoft.com/office/officeart/2008/layout/LinedList"/>
    <dgm:cxn modelId="{0983FF36-3864-46A8-914B-06D39B86EEF1}" type="presParOf" srcId="{D97AD74E-315A-46C4-B90F-8FEDBEAC2BD7}" destId="{127912DC-4B07-439B-8942-9EEE6550DE1A}" srcOrd="5" destOrd="0" presId="urn:microsoft.com/office/officeart/2008/layout/LinedList"/>
    <dgm:cxn modelId="{25F1BA54-F47F-4C67-914E-48CBD7C57176}" type="presParOf" srcId="{D97AD74E-315A-46C4-B90F-8FEDBEAC2BD7}" destId="{60BFADFB-8B69-4A91-8038-EC6D6859C798}" srcOrd="6" destOrd="0" presId="urn:microsoft.com/office/officeart/2008/layout/LinedList"/>
    <dgm:cxn modelId="{216E41DA-BF04-4CAC-89D4-33A34AC56478}" type="presParOf" srcId="{D97AD74E-315A-46C4-B90F-8FEDBEAC2BD7}" destId="{857A011E-03A2-4FAA-BD81-BD6B20A90D14}" srcOrd="7" destOrd="0" presId="urn:microsoft.com/office/officeart/2008/layout/LinedList"/>
    <dgm:cxn modelId="{7728E8A4-A781-46E3-8203-ECB074147540}" type="presParOf" srcId="{857A011E-03A2-4FAA-BD81-BD6B20A90D14}" destId="{D9544CC3-A10D-42BC-80AF-0EB7AC49A1FE}" srcOrd="0" destOrd="0" presId="urn:microsoft.com/office/officeart/2008/layout/LinedList"/>
    <dgm:cxn modelId="{51C3CCB8-D834-466D-B246-5700E5FA494F}" type="presParOf" srcId="{857A011E-03A2-4FAA-BD81-BD6B20A90D14}" destId="{0B6BF8BB-2B46-41A5-8FD0-D7CBA5C213E8}" srcOrd="1" destOrd="0" presId="urn:microsoft.com/office/officeart/2008/layout/LinedList"/>
    <dgm:cxn modelId="{DE744E94-2149-42D5-88A8-920CF33166C0}" type="presParOf" srcId="{857A011E-03A2-4FAA-BD81-BD6B20A90D14}" destId="{71E9ABA0-C2BC-4AF7-98DC-53B3C914B9D5}" srcOrd="2" destOrd="0" presId="urn:microsoft.com/office/officeart/2008/layout/LinedList"/>
    <dgm:cxn modelId="{D7889DA3-F8DC-47CC-A72C-589ABE2AF34B}" type="presParOf" srcId="{D97AD74E-315A-46C4-B90F-8FEDBEAC2BD7}" destId="{B5205395-8124-4314-997A-C98D519F6852}" srcOrd="8" destOrd="0" presId="urn:microsoft.com/office/officeart/2008/layout/LinedList"/>
    <dgm:cxn modelId="{3EA8FEC7-7FAE-4442-9824-7E72DC1FD71F}" type="presParOf" srcId="{D97AD74E-315A-46C4-B90F-8FEDBEAC2BD7}" destId="{F162C201-8A20-4BA4-86E8-5E0D5B47DD3E}" srcOrd="9" destOrd="0" presId="urn:microsoft.com/office/officeart/2008/layout/LinedList"/>
    <dgm:cxn modelId="{2954282A-6D33-448D-919A-EAE01253486E}" type="presParOf" srcId="{D97AD74E-315A-46C4-B90F-8FEDBEAC2BD7}" destId="{D935824C-012F-4D05-B3CE-5EA57AC0485F}" srcOrd="10" destOrd="0" presId="urn:microsoft.com/office/officeart/2008/layout/LinedList"/>
    <dgm:cxn modelId="{FDF30A9A-091E-4A53-ABA8-A97350C1D9E5}" type="presParOf" srcId="{D935824C-012F-4D05-B3CE-5EA57AC0485F}" destId="{CABE9970-D38E-4EE0-BE64-43E14B60B7A4}" srcOrd="0" destOrd="0" presId="urn:microsoft.com/office/officeart/2008/layout/LinedList"/>
    <dgm:cxn modelId="{16A2C2C2-B83E-46D3-A670-85416863D708}" type="presParOf" srcId="{D935824C-012F-4D05-B3CE-5EA57AC0485F}" destId="{A7240536-7193-4F38-984D-E7C2D4323C6C}" srcOrd="1" destOrd="0" presId="urn:microsoft.com/office/officeart/2008/layout/LinedList"/>
    <dgm:cxn modelId="{468DC6A8-5486-43FE-B2CD-2D76270CACFD}" type="presParOf" srcId="{D935824C-012F-4D05-B3CE-5EA57AC0485F}" destId="{BDD1A4C4-8890-4CFB-BDE8-A985DA5B8C1F}" srcOrd="2" destOrd="0" presId="urn:microsoft.com/office/officeart/2008/layout/LinedList"/>
    <dgm:cxn modelId="{EA9D2A12-8120-4ECB-82DB-B88F05E292C5}" type="presParOf" srcId="{D97AD74E-315A-46C4-B90F-8FEDBEAC2BD7}" destId="{EB2834E4-B9AD-46F9-83D5-3A7A512875C2}" srcOrd="11" destOrd="0" presId="urn:microsoft.com/office/officeart/2008/layout/LinedList"/>
    <dgm:cxn modelId="{53963C27-7141-4986-8176-3D7791F38C99}" type="presParOf" srcId="{D97AD74E-315A-46C4-B90F-8FEDBEAC2BD7}" destId="{B6B6730B-F4E0-4A22-B0B0-EA55D3E6FBF6}" srcOrd="12" destOrd="0" presId="urn:microsoft.com/office/officeart/2008/layout/LinedList"/>
    <dgm:cxn modelId="{74B157B5-098C-472A-B6C6-DA965719EF23}" type="presParOf" srcId="{D97AD74E-315A-46C4-B90F-8FEDBEAC2BD7}" destId="{97717B59-1EC4-478F-960A-81433089D9FD}" srcOrd="13" destOrd="0" presId="urn:microsoft.com/office/officeart/2008/layout/LinedList"/>
    <dgm:cxn modelId="{F4226DBD-AFDD-40B9-89DE-9F4D69569479}" type="presParOf" srcId="{97717B59-1EC4-478F-960A-81433089D9FD}" destId="{DD1B5775-28E9-4018-838E-3CC20A4BB4AA}" srcOrd="0" destOrd="0" presId="urn:microsoft.com/office/officeart/2008/layout/LinedList"/>
    <dgm:cxn modelId="{FAFAD1E7-60AD-4515-AD24-CAC9B9E6F2CF}" type="presParOf" srcId="{97717B59-1EC4-478F-960A-81433089D9FD}" destId="{A519B47A-24B8-479B-98A8-C183E32B6592}" srcOrd="1" destOrd="0" presId="urn:microsoft.com/office/officeart/2008/layout/LinedList"/>
    <dgm:cxn modelId="{68899B5C-0AB0-46C8-8B08-06F5F95EA0AB}" type="presParOf" srcId="{97717B59-1EC4-478F-960A-81433089D9FD}" destId="{D184F7E0-3766-48FD-A859-FE172BD0BD3D}" srcOrd="2" destOrd="0" presId="urn:microsoft.com/office/officeart/2008/layout/LinedList"/>
    <dgm:cxn modelId="{9D350835-7332-48AA-99BF-168FBBEB01F6}" type="presParOf" srcId="{D97AD74E-315A-46C4-B90F-8FEDBEAC2BD7}" destId="{9B9FF832-F376-4EA6-8910-C167EDDB0C19}" srcOrd="14" destOrd="0" presId="urn:microsoft.com/office/officeart/2008/layout/LinedList"/>
    <dgm:cxn modelId="{9F76FD32-E03B-4179-9D7C-1836ABCAABDD}" type="presParOf" srcId="{D97AD74E-315A-46C4-B90F-8FEDBEAC2BD7}" destId="{6CB8870A-7DB1-4B35-B783-ED7E8FDD9526}" srcOrd="15" destOrd="0" presId="urn:microsoft.com/office/officeart/2008/layout/LinedList"/>
    <dgm:cxn modelId="{5920EC48-F584-4ACA-8FE9-C2AA2423B46B}" type="presParOf" srcId="{D97AD74E-315A-46C4-B90F-8FEDBEAC2BD7}" destId="{260BD0DC-A19C-4813-99C7-6AA2AD637D82}" srcOrd="16" destOrd="0" presId="urn:microsoft.com/office/officeart/2008/layout/LinedList"/>
    <dgm:cxn modelId="{5FE19D9A-FA3F-46B9-87FF-745D78CB3B3D}" type="presParOf" srcId="{260BD0DC-A19C-4813-99C7-6AA2AD637D82}" destId="{8C87BDDF-893D-4851-AEAB-5F90BBB03E6D}" srcOrd="0" destOrd="0" presId="urn:microsoft.com/office/officeart/2008/layout/LinedList"/>
    <dgm:cxn modelId="{70E7EDDE-003E-4BE2-8977-1B1106B72302}" type="presParOf" srcId="{260BD0DC-A19C-4813-99C7-6AA2AD637D82}" destId="{F6ECD876-895B-41E1-978D-DB3A5D5F25F2}" srcOrd="1" destOrd="0" presId="urn:microsoft.com/office/officeart/2008/layout/LinedList"/>
    <dgm:cxn modelId="{2656015E-9803-4905-B6A5-C159D5D17277}" type="presParOf" srcId="{260BD0DC-A19C-4813-99C7-6AA2AD637D82}" destId="{62D6F67A-F68F-4924-B3E5-15CD906425B9}" srcOrd="2" destOrd="0" presId="urn:microsoft.com/office/officeart/2008/layout/LinedList"/>
    <dgm:cxn modelId="{678292EF-0597-4940-9A5B-611A115216F1}" type="presParOf" srcId="{D97AD74E-315A-46C4-B90F-8FEDBEAC2BD7}" destId="{DFA4B082-4DC1-4AAF-AA77-CCBA5936749F}" srcOrd="17" destOrd="0" presId="urn:microsoft.com/office/officeart/2008/layout/LinedList"/>
    <dgm:cxn modelId="{4F6DEEF7-CB77-41BF-8573-34766ED286CA}" type="presParOf" srcId="{D97AD74E-315A-46C4-B90F-8FEDBEAC2BD7}" destId="{EEC86E37-B70F-4C5D-99D5-9576D4AC2ACA}" srcOrd="18" destOrd="0" presId="urn:microsoft.com/office/officeart/2008/layout/LinedList"/>
    <dgm:cxn modelId="{7FB65DDF-B05E-4EA1-AFCF-77818C9994B8}" type="presParOf" srcId="{D97AD74E-315A-46C4-B90F-8FEDBEAC2BD7}" destId="{5AB93CA5-86B4-482C-9B39-3F85BCEC6DB4}" srcOrd="19" destOrd="0" presId="urn:microsoft.com/office/officeart/2008/layout/LinedList"/>
    <dgm:cxn modelId="{214CA94D-57E4-4CC2-B3DD-9BCA5E4081F0}" type="presParOf" srcId="{5AB93CA5-86B4-482C-9B39-3F85BCEC6DB4}" destId="{02DDACBE-5C37-49F4-B41F-700323A30557}" srcOrd="0" destOrd="0" presId="urn:microsoft.com/office/officeart/2008/layout/LinedList"/>
    <dgm:cxn modelId="{E2BDF4E7-CE1A-452E-9A54-491CFBFBDB8B}" type="presParOf" srcId="{5AB93CA5-86B4-482C-9B39-3F85BCEC6DB4}" destId="{30710093-05E4-417E-A74B-ECA157B25321}" srcOrd="1" destOrd="0" presId="urn:microsoft.com/office/officeart/2008/layout/LinedList"/>
    <dgm:cxn modelId="{626AFF20-CDEE-4F36-A047-AFC40C7105D5}" type="presParOf" srcId="{5AB93CA5-86B4-482C-9B39-3F85BCEC6DB4}" destId="{4A031983-D507-43A7-9952-8C14848CE62B}" srcOrd="2" destOrd="0" presId="urn:microsoft.com/office/officeart/2008/layout/LinedList"/>
    <dgm:cxn modelId="{54DA95B8-3AA2-49FC-BF04-D064F961D70E}" type="presParOf" srcId="{D97AD74E-315A-46C4-B90F-8FEDBEAC2BD7}" destId="{22268FE6-3563-42A4-93AB-CDF67E37D7BA}" srcOrd="20" destOrd="0" presId="urn:microsoft.com/office/officeart/2008/layout/LinedList"/>
    <dgm:cxn modelId="{C6AA1714-BFD1-4485-AA95-2DFEB52C8CF3}" type="presParOf" srcId="{D97AD74E-315A-46C4-B90F-8FEDBEAC2BD7}" destId="{BADE8B4D-9BC1-4B18-A125-2DDDFFB41D71}"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226E2-5E33-413A-B859-FF6D046BDC82}">
      <dsp:nvSpPr>
        <dsp:cNvPr id="0" name=""/>
        <dsp:cNvSpPr/>
      </dsp:nvSpPr>
      <dsp:spPr>
        <a:xfrm rot="5400000">
          <a:off x="-244880" y="296735"/>
          <a:ext cx="1632536" cy="1142775"/>
        </a:xfrm>
        <a:prstGeom prst="chevron">
          <a:avLst/>
        </a:prstGeom>
        <a:solidFill>
          <a:schemeClr val="accent3"/>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1</a:t>
          </a:r>
          <a:endParaRPr lang="ru-RU" sz="3300" kern="1200" dirty="0"/>
        </a:p>
      </dsp:txBody>
      <dsp:txXfrm rot="-5400000">
        <a:off x="1" y="623243"/>
        <a:ext cx="1142775" cy="489761"/>
      </dsp:txXfrm>
    </dsp:sp>
    <dsp:sp modelId="{D152BAD2-989B-4CC8-911E-D542A9B73C38}">
      <dsp:nvSpPr>
        <dsp:cNvPr id="0" name=""/>
        <dsp:cNvSpPr/>
      </dsp:nvSpPr>
      <dsp:spPr>
        <a:xfrm rot="5400000">
          <a:off x="4245885" y="-3098022"/>
          <a:ext cx="1155243" cy="7361462"/>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14300" lvl="1" indent="0" algn="l" defTabSz="533400">
            <a:lnSpc>
              <a:spcPct val="90000"/>
            </a:lnSpc>
            <a:spcBef>
              <a:spcPct val="0"/>
            </a:spcBef>
            <a:spcAft>
              <a:spcPct val="15000"/>
            </a:spcAft>
            <a:buChar char="••"/>
          </a:pPr>
          <a:endParaRPr lang="ru-RU" sz="2000" kern="1200" dirty="0"/>
        </a:p>
        <a:p>
          <a:pPr marL="0" marR="0" lvl="0" indent="0" algn="l" defTabSz="914400" eaLnBrk="1" fontAlgn="auto" latinLnBrk="0" hangingPunct="1">
            <a:lnSpc>
              <a:spcPct val="100000"/>
            </a:lnSpc>
            <a:spcBef>
              <a:spcPct val="0"/>
            </a:spcBef>
            <a:spcAft>
              <a:spcPts val="0"/>
            </a:spcAft>
            <a:buClrTx/>
            <a:buSzTx/>
            <a:buFontTx/>
            <a:buChar char="••"/>
            <a:tabLst/>
            <a:defRPr/>
          </a:pPr>
          <a:r>
            <a:rPr lang="ru-RU" sz="2400" kern="1200" dirty="0" smtClean="0">
              <a:solidFill>
                <a:srgbClr val="FF0000"/>
              </a:solidFill>
            </a:rPr>
            <a:t>Тест</a:t>
          </a:r>
          <a:r>
            <a:rPr lang="ru-RU" sz="2000" kern="1200" dirty="0" smtClean="0"/>
            <a:t> </a:t>
          </a:r>
          <a:r>
            <a:rPr lang="ru-RU" sz="2000" kern="1200" dirty="0" smtClean="0">
              <a:solidFill>
                <a:srgbClr val="0070C0"/>
              </a:solidFill>
            </a:rPr>
            <a:t>(</a:t>
          </a:r>
          <a:r>
            <a:rPr lang="ru-RU" sz="2000" kern="1200" dirty="0" err="1" smtClean="0">
              <a:solidFill>
                <a:srgbClr val="0070C0"/>
              </a:solidFill>
            </a:rPr>
            <a:t>ағылш</a:t>
          </a:r>
          <a:r>
            <a:rPr lang="ru-RU" sz="2000" kern="1200" dirty="0" smtClean="0">
              <a:solidFill>
                <a:srgbClr val="0070C0"/>
              </a:solidFill>
            </a:rPr>
            <a:t>. </a:t>
          </a:r>
          <a:r>
            <a:rPr lang="en-US" sz="2000" i="1" kern="1200" dirty="0" smtClean="0">
              <a:solidFill>
                <a:srgbClr val="0070C0"/>
              </a:solidFill>
            </a:rPr>
            <a:t>test </a:t>
          </a:r>
          <a:r>
            <a:rPr lang="ru-RU" sz="2000" kern="1200" dirty="0" err="1" smtClean="0">
              <a:solidFill>
                <a:srgbClr val="0070C0"/>
              </a:solidFill>
            </a:rPr>
            <a:t>сөзінен</a:t>
          </a:r>
          <a:r>
            <a:rPr lang="ru-RU" sz="2000" kern="1200" dirty="0" smtClean="0">
              <a:solidFill>
                <a:srgbClr val="0070C0"/>
              </a:solidFill>
            </a:rPr>
            <a:t> </a:t>
          </a:r>
          <a:r>
            <a:rPr lang="ru-RU" sz="2000" kern="1200" dirty="0" smtClean="0">
              <a:solidFill>
                <a:srgbClr val="FF0000"/>
              </a:solidFill>
            </a:rPr>
            <a:t>«</a:t>
          </a:r>
          <a:r>
            <a:rPr lang="ru-RU" sz="2000" kern="1200" dirty="0" err="1" smtClean="0">
              <a:solidFill>
                <a:srgbClr val="FF0000"/>
              </a:solidFill>
            </a:rPr>
            <a:t>сынақ</a:t>
          </a:r>
          <a:r>
            <a:rPr lang="ru-RU" sz="2000" kern="1200" dirty="0" smtClean="0">
              <a:solidFill>
                <a:srgbClr val="FF0000"/>
              </a:solidFill>
            </a:rPr>
            <a:t>», «</a:t>
          </a:r>
          <a:r>
            <a:rPr lang="ru-RU" sz="2000" kern="1200" dirty="0" err="1" smtClean="0">
              <a:solidFill>
                <a:srgbClr val="FF0000"/>
              </a:solidFill>
            </a:rPr>
            <a:t>байқау</a:t>
          </a:r>
          <a:r>
            <a:rPr lang="ru-RU" sz="2000" kern="1200" dirty="0" smtClean="0">
              <a:solidFill>
                <a:srgbClr val="FF0000"/>
              </a:solidFill>
            </a:rPr>
            <a:t>», «</a:t>
          </a:r>
          <a:r>
            <a:rPr lang="ru-RU" sz="2000" kern="1200" dirty="0" err="1" smtClean="0">
              <a:solidFill>
                <a:srgbClr val="FF0000"/>
              </a:solidFill>
            </a:rPr>
            <a:t>зерттеу</a:t>
          </a:r>
          <a:r>
            <a:rPr lang="ru-RU" sz="2000" kern="1200" dirty="0" smtClean="0">
              <a:solidFill>
                <a:srgbClr val="FF0000"/>
              </a:solidFill>
            </a:rPr>
            <a:t>»</a:t>
          </a:r>
          <a:r>
            <a:rPr lang="ru-RU" sz="2000" kern="1200" dirty="0" smtClean="0">
              <a:solidFill>
                <a:srgbClr val="0070C0"/>
              </a:solidFill>
            </a:rPr>
            <a:t>)</a:t>
          </a:r>
          <a:r>
            <a:rPr lang="ru-RU" sz="2000" kern="1200" dirty="0" smtClean="0">
              <a:solidFill>
                <a:srgbClr val="FF0000"/>
              </a:solidFill>
            </a:rPr>
            <a:t> </a:t>
          </a:r>
          <a:r>
            <a:rPr lang="ru-RU" sz="2000" kern="1200" dirty="0" smtClean="0">
              <a:solidFill>
                <a:srgbClr val="0070C0"/>
              </a:solidFill>
            </a:rPr>
            <a:t>– </a:t>
          </a:r>
          <a:r>
            <a:rPr lang="ru-RU" sz="2000" kern="1200" dirty="0" err="1" smtClean="0">
              <a:solidFill>
                <a:srgbClr val="0070C0"/>
              </a:solidFill>
            </a:rPr>
            <a:t>сынау</a:t>
          </a:r>
          <a:r>
            <a:rPr lang="ru-RU" sz="2000" kern="1200" dirty="0" smtClean="0">
              <a:solidFill>
                <a:srgbClr val="0070C0"/>
              </a:solidFill>
            </a:rPr>
            <a:t> </a:t>
          </a:r>
          <a:r>
            <a:rPr lang="ru-RU" sz="2000" kern="1200" dirty="0" err="1" smtClean="0">
              <a:solidFill>
                <a:srgbClr val="0070C0"/>
              </a:solidFill>
            </a:rPr>
            <a:t>уақыты</a:t>
          </a:r>
          <a:r>
            <a:rPr lang="ru-RU" sz="2000" kern="1200" dirty="0" smtClean="0">
              <a:solidFill>
                <a:srgbClr val="0070C0"/>
              </a:solidFill>
            </a:rPr>
            <a:t> </a:t>
          </a:r>
          <a:r>
            <a:rPr lang="ru-RU" sz="2000" kern="1200" dirty="0" err="1" smtClean="0">
              <a:solidFill>
                <a:srgbClr val="0070C0"/>
              </a:solidFill>
            </a:rPr>
            <a:t>шектелген</a:t>
          </a:r>
          <a:r>
            <a:rPr lang="ru-RU" sz="2000" kern="1200" dirty="0" smtClean="0">
              <a:solidFill>
                <a:srgbClr val="0070C0"/>
              </a:solidFill>
            </a:rPr>
            <a:t>, </a:t>
          </a:r>
          <a:r>
            <a:rPr lang="ru-RU" sz="2000" kern="1200" dirty="0" err="1" smtClean="0">
              <a:solidFill>
                <a:srgbClr val="0070C0"/>
              </a:solidFill>
            </a:rPr>
            <a:t>стандартталған</a:t>
          </a:r>
          <a:r>
            <a:rPr lang="ru-RU" sz="2000" kern="1200" dirty="0" smtClean="0">
              <a:solidFill>
                <a:srgbClr val="0070C0"/>
              </a:solidFill>
            </a:rPr>
            <a:t> </a:t>
          </a:r>
          <a:r>
            <a:rPr lang="ru-RU" sz="2000" kern="1200" dirty="0" err="1" smtClean="0">
              <a:solidFill>
                <a:srgbClr val="0070C0"/>
              </a:solidFill>
            </a:rPr>
            <a:t>тапсырмалар</a:t>
          </a:r>
          <a:r>
            <a:rPr lang="ru-RU" sz="2000" kern="1200" dirty="0" smtClean="0">
              <a:solidFill>
                <a:srgbClr val="0070C0"/>
              </a:solidFill>
            </a:rPr>
            <a:t> </a:t>
          </a:r>
          <a:r>
            <a:rPr lang="ru-RU" sz="2000" kern="1200" dirty="0" err="1" smtClean="0">
              <a:solidFill>
                <a:srgbClr val="0070C0"/>
              </a:solidFill>
            </a:rPr>
            <a:t>жиыны</a:t>
          </a:r>
          <a:r>
            <a:rPr lang="ru-RU" sz="2000" kern="1200" dirty="0" smtClean="0">
              <a:solidFill>
                <a:srgbClr val="0070C0"/>
              </a:solidFill>
            </a:rPr>
            <a:t>. </a:t>
          </a:r>
        </a:p>
        <a:p>
          <a:pPr marL="114300" lvl="1" indent="0" algn="l" defTabSz="533400">
            <a:lnSpc>
              <a:spcPct val="90000"/>
            </a:lnSpc>
            <a:spcBef>
              <a:spcPct val="0"/>
            </a:spcBef>
            <a:spcAft>
              <a:spcPct val="15000"/>
            </a:spcAft>
            <a:buChar char="••"/>
          </a:pPr>
          <a:endParaRPr lang="ru-RU" sz="1200" kern="1200" dirty="0"/>
        </a:p>
      </dsp:txBody>
      <dsp:txXfrm rot="-5400000">
        <a:off x="1142776" y="61481"/>
        <a:ext cx="7305068" cy="1042455"/>
      </dsp:txXfrm>
    </dsp:sp>
    <dsp:sp modelId="{CC024FFB-47C9-485D-B697-8D6A99167987}">
      <dsp:nvSpPr>
        <dsp:cNvPr id="0" name=""/>
        <dsp:cNvSpPr/>
      </dsp:nvSpPr>
      <dsp:spPr>
        <a:xfrm rot="5400000">
          <a:off x="-244880" y="1737996"/>
          <a:ext cx="1632536" cy="1142775"/>
        </a:xfrm>
        <a:prstGeom prst="chevron">
          <a:avLst/>
        </a:prstGeom>
        <a:solidFill>
          <a:schemeClr val="accent3"/>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2</a:t>
          </a:r>
          <a:endParaRPr lang="ru-RU" sz="3300" kern="1200" dirty="0"/>
        </a:p>
      </dsp:txBody>
      <dsp:txXfrm rot="-5400000">
        <a:off x="1" y="2064504"/>
        <a:ext cx="1142775" cy="489761"/>
      </dsp:txXfrm>
    </dsp:sp>
    <dsp:sp modelId="{A82BCBAE-A1F7-4184-B485-F11F4B356075}">
      <dsp:nvSpPr>
        <dsp:cNvPr id="0" name=""/>
        <dsp:cNvSpPr/>
      </dsp:nvSpPr>
      <dsp:spPr>
        <a:xfrm rot="5400000">
          <a:off x="4292932" y="-1608376"/>
          <a:ext cx="1061149" cy="7361462"/>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kern="1200" dirty="0" err="1" smtClean="0">
              <a:solidFill>
                <a:srgbClr val="0070C0"/>
              </a:solidFill>
            </a:rPr>
            <a:t>Тестіленушілердің</a:t>
          </a:r>
          <a:r>
            <a:rPr lang="ru-RU" sz="2200" kern="1200" dirty="0" smtClean="0">
              <a:solidFill>
                <a:srgbClr val="0070C0"/>
              </a:solidFill>
            </a:rPr>
            <a:t> </a:t>
          </a:r>
          <a:r>
            <a:rPr lang="ru-RU" sz="2200" kern="1200" dirty="0" err="1" smtClean="0">
              <a:solidFill>
                <a:srgbClr val="0070C0"/>
              </a:solidFill>
            </a:rPr>
            <a:t>білімін</a:t>
          </a:r>
          <a:r>
            <a:rPr lang="ru-RU" sz="2200" kern="1200" dirty="0" smtClean="0">
              <a:solidFill>
                <a:srgbClr val="0070C0"/>
              </a:solidFill>
            </a:rPr>
            <a:t> </a:t>
          </a:r>
          <a:r>
            <a:rPr lang="ru-RU" sz="2200" kern="1200" dirty="0" err="1" smtClean="0">
              <a:solidFill>
                <a:srgbClr val="0070C0"/>
              </a:solidFill>
            </a:rPr>
            <a:t>бақылау</a:t>
          </a:r>
          <a:r>
            <a:rPr lang="ru-RU" sz="2200" kern="1200" dirty="0" smtClean="0">
              <a:solidFill>
                <a:srgbClr val="0070C0"/>
              </a:solidFill>
            </a:rPr>
            <a:t>, </a:t>
          </a:r>
          <a:r>
            <a:rPr lang="ru-RU" sz="2200" kern="1200" dirty="0" err="1" smtClean="0">
              <a:solidFill>
                <a:srgbClr val="0070C0"/>
              </a:solidFill>
            </a:rPr>
            <a:t>өлшеу</a:t>
          </a:r>
          <a:r>
            <a:rPr lang="ru-RU" sz="2200" kern="1200" dirty="0" smtClean="0">
              <a:solidFill>
                <a:srgbClr val="0070C0"/>
              </a:solidFill>
            </a:rPr>
            <a:t> </a:t>
          </a:r>
          <a:r>
            <a:rPr lang="ru-RU" sz="2200" kern="1200" dirty="0" err="1" smtClean="0">
              <a:solidFill>
                <a:srgbClr val="0070C0"/>
              </a:solidFill>
            </a:rPr>
            <a:t>құралы</a:t>
          </a:r>
          <a:r>
            <a:rPr lang="ru-RU" sz="2200" kern="1200" dirty="0" smtClean="0">
              <a:solidFill>
                <a:srgbClr val="0070C0"/>
              </a:solidFill>
            </a:rPr>
            <a:t>.</a:t>
          </a:r>
          <a:endParaRPr lang="ru-RU" sz="2200" kern="1200" dirty="0">
            <a:solidFill>
              <a:srgbClr val="0070C0"/>
            </a:solidFill>
          </a:endParaRPr>
        </a:p>
      </dsp:txBody>
      <dsp:txXfrm rot="-5400000">
        <a:off x="1142776" y="1593581"/>
        <a:ext cx="7309661" cy="957547"/>
      </dsp:txXfrm>
    </dsp:sp>
    <dsp:sp modelId="{90C74C51-CF28-4DE9-AFD3-0D3FA7F52091}">
      <dsp:nvSpPr>
        <dsp:cNvPr id="0" name=""/>
        <dsp:cNvSpPr/>
      </dsp:nvSpPr>
      <dsp:spPr>
        <a:xfrm rot="5400000">
          <a:off x="-244880" y="3179256"/>
          <a:ext cx="1632536" cy="1142775"/>
        </a:xfrm>
        <a:prstGeom prst="chevron">
          <a:avLst/>
        </a:prstGeom>
        <a:solidFill>
          <a:schemeClr val="accent3"/>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smtClean="0"/>
            <a:t>3</a:t>
          </a:r>
          <a:endParaRPr lang="ru-RU" sz="3300" kern="1200" dirty="0"/>
        </a:p>
      </dsp:txBody>
      <dsp:txXfrm rot="-5400000">
        <a:off x="1" y="3505764"/>
        <a:ext cx="1142775" cy="489761"/>
      </dsp:txXfrm>
    </dsp:sp>
    <dsp:sp modelId="{A1DC81B8-5C58-4A44-B261-ECF92B932335}">
      <dsp:nvSpPr>
        <dsp:cNvPr id="0" name=""/>
        <dsp:cNvSpPr/>
      </dsp:nvSpPr>
      <dsp:spPr>
        <a:xfrm rot="5400000">
          <a:off x="4292932" y="-215780"/>
          <a:ext cx="1061149" cy="7361462"/>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endParaRPr lang="ru-RU" sz="2200" kern="1200" dirty="0"/>
        </a:p>
        <a:p>
          <a:pPr marL="228600" lvl="1" indent="-228600" algn="l" defTabSz="977900">
            <a:lnSpc>
              <a:spcPct val="90000"/>
            </a:lnSpc>
            <a:spcBef>
              <a:spcPct val="0"/>
            </a:spcBef>
            <a:spcAft>
              <a:spcPct val="15000"/>
            </a:spcAft>
            <a:buChar char="••"/>
          </a:pPr>
          <a:r>
            <a:rPr lang="ru-RU" sz="2200" kern="1200" dirty="0" err="1" smtClean="0">
              <a:solidFill>
                <a:srgbClr val="0070C0"/>
              </a:solidFill>
            </a:rPr>
            <a:t>Тапсырманы</a:t>
          </a:r>
          <a:r>
            <a:rPr lang="ru-RU" sz="2200" kern="1200" dirty="0" smtClean="0">
              <a:solidFill>
                <a:srgbClr val="0070C0"/>
              </a:solidFill>
            </a:rPr>
            <a:t> </a:t>
          </a:r>
          <a:r>
            <a:rPr lang="ru-RU" sz="2200" kern="1200" dirty="0" err="1" smtClean="0">
              <a:solidFill>
                <a:srgbClr val="0070C0"/>
              </a:solidFill>
            </a:rPr>
            <a:t>орындау</a:t>
          </a:r>
          <a:r>
            <a:rPr lang="ru-RU" sz="2200" kern="1200" dirty="0" smtClean="0">
              <a:solidFill>
                <a:srgbClr val="0070C0"/>
              </a:solidFill>
            </a:rPr>
            <a:t> </a:t>
          </a:r>
          <a:r>
            <a:rPr lang="ru-RU" sz="2200" kern="1200" dirty="0" err="1" smtClean="0">
              <a:solidFill>
                <a:srgbClr val="0070C0"/>
              </a:solidFill>
            </a:rPr>
            <a:t>нәтижесінде</a:t>
          </a:r>
          <a:r>
            <a:rPr lang="ru-RU" sz="2200" kern="1200" dirty="0" smtClean="0">
              <a:solidFill>
                <a:srgbClr val="0070C0"/>
              </a:solidFill>
            </a:rPr>
            <a:t> </a:t>
          </a:r>
          <a:r>
            <a:rPr lang="ru-RU" sz="2200" kern="1200" dirty="0" err="1" smtClean="0">
              <a:solidFill>
                <a:srgbClr val="0070C0"/>
              </a:solidFill>
            </a:rPr>
            <a:t>сыналушының</a:t>
          </a:r>
          <a:r>
            <a:rPr lang="ru-RU" sz="2200" kern="1200" dirty="0" smtClean="0">
              <a:solidFill>
                <a:srgbClr val="0070C0"/>
              </a:solidFill>
            </a:rPr>
            <a:t> </a:t>
          </a:r>
          <a:r>
            <a:rPr lang="ru-RU" sz="2200" kern="1200" dirty="0" err="1" smtClean="0">
              <a:solidFill>
                <a:srgbClr val="0070C0"/>
              </a:solidFill>
            </a:rPr>
            <a:t>білімі</a:t>
          </a:r>
          <a:r>
            <a:rPr lang="ru-RU" sz="2200" kern="1200" dirty="0" smtClean="0">
              <a:solidFill>
                <a:srgbClr val="0070C0"/>
              </a:solidFill>
            </a:rPr>
            <a:t> мен </a:t>
          </a:r>
          <a:r>
            <a:rPr lang="ru-RU" sz="2200" kern="1200" dirty="0" err="1" smtClean="0">
              <a:solidFill>
                <a:srgbClr val="0070C0"/>
              </a:solidFill>
            </a:rPr>
            <a:t>дағдысы</a:t>
          </a:r>
          <a:r>
            <a:rPr lang="ru-RU" sz="2200" kern="1200" dirty="0" smtClean="0">
              <a:solidFill>
                <a:srgbClr val="0070C0"/>
              </a:solidFill>
            </a:rPr>
            <a:t> </a:t>
          </a:r>
          <a:r>
            <a:rPr lang="ru-RU" sz="2200" kern="1200" dirty="0" err="1" smtClean="0">
              <a:solidFill>
                <a:srgbClr val="0070C0"/>
              </a:solidFill>
            </a:rPr>
            <a:t>бағаланады</a:t>
          </a:r>
          <a:r>
            <a:rPr lang="ru-RU" sz="2200" kern="1200" dirty="0" smtClean="0">
              <a:solidFill>
                <a:srgbClr val="0070C0"/>
              </a:solidFill>
            </a:rPr>
            <a:t>. </a:t>
          </a:r>
          <a:endParaRPr lang="ru-RU" sz="2200" kern="1200" dirty="0">
            <a:solidFill>
              <a:srgbClr val="0070C0"/>
            </a:solidFill>
          </a:endParaRPr>
        </a:p>
      </dsp:txBody>
      <dsp:txXfrm rot="-5400000">
        <a:off x="1142776" y="2986177"/>
        <a:ext cx="7309661" cy="957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8624E-F5B1-47D4-A86D-759D8B0B2565}">
      <dsp:nvSpPr>
        <dsp:cNvPr id="0" name=""/>
        <dsp:cNvSpPr/>
      </dsp:nvSpPr>
      <dsp:spPr>
        <a:xfrm>
          <a:off x="0" y="341960"/>
          <a:ext cx="2491782" cy="149506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kk-KZ" sz="2200" i="0" kern="1200" dirty="0" smtClean="0">
              <a:solidFill>
                <a:srgbClr val="002060"/>
              </a:solidFill>
              <a:latin typeface="Franklin Gothic Medium" panose="020B0603020102020204" pitchFamily="34" charset="0"/>
            </a:rPr>
            <a:t>Диалогті жалғастырыңыз</a:t>
          </a:r>
          <a:endParaRPr lang="ru-RU" sz="2200" i="0" kern="1200" dirty="0">
            <a:solidFill>
              <a:srgbClr val="002060"/>
            </a:solidFill>
            <a:latin typeface="Franklin Gothic Medium" panose="020B0603020102020204" pitchFamily="34" charset="0"/>
          </a:endParaRPr>
        </a:p>
      </dsp:txBody>
      <dsp:txXfrm>
        <a:off x="0" y="341960"/>
        <a:ext cx="2491782" cy="1495069"/>
      </dsp:txXfrm>
    </dsp:sp>
    <dsp:sp modelId="{680B0412-E26B-43BA-9DB8-95A5B102241B}">
      <dsp:nvSpPr>
        <dsp:cNvPr id="0" name=""/>
        <dsp:cNvSpPr/>
      </dsp:nvSpPr>
      <dsp:spPr>
        <a:xfrm>
          <a:off x="2740961" y="341960"/>
          <a:ext cx="2491782" cy="149506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kk-KZ" sz="2200" i="0" kern="1200" dirty="0" smtClean="0">
              <a:solidFill>
                <a:srgbClr val="002060"/>
              </a:solidFill>
              <a:latin typeface="Franklin Gothic Medium" panose="020B0603020102020204" pitchFamily="34" charset="0"/>
            </a:rPr>
            <a:t>Сөйлеуші кім? </a:t>
          </a:r>
          <a:endParaRPr lang="ru-RU" sz="2200" i="0" kern="1200" dirty="0">
            <a:solidFill>
              <a:srgbClr val="002060"/>
            </a:solidFill>
            <a:latin typeface="Franklin Gothic Medium" panose="020B0603020102020204" pitchFamily="34" charset="0"/>
          </a:endParaRPr>
        </a:p>
      </dsp:txBody>
      <dsp:txXfrm>
        <a:off x="2740961" y="341960"/>
        <a:ext cx="2491782" cy="1495069"/>
      </dsp:txXfrm>
    </dsp:sp>
    <dsp:sp modelId="{493D6683-C809-45C5-942A-700D41365BC2}">
      <dsp:nvSpPr>
        <dsp:cNvPr id="0" name=""/>
        <dsp:cNvSpPr/>
      </dsp:nvSpPr>
      <dsp:spPr>
        <a:xfrm>
          <a:off x="5481922" y="341960"/>
          <a:ext cx="2491782" cy="149506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kk-KZ" sz="2200" i="0" kern="1200" dirty="0" smtClean="0">
              <a:solidFill>
                <a:srgbClr val="002060"/>
              </a:solidFill>
              <a:latin typeface="Franklin Gothic Medium" panose="020B0603020102020204" pitchFamily="34" charset="0"/>
            </a:rPr>
            <a:t>Диалог кімдердің арасында өтті? </a:t>
          </a:r>
          <a:endParaRPr lang="ru-RU" sz="2200" i="0" kern="1200" dirty="0" smtClean="0">
            <a:solidFill>
              <a:srgbClr val="002060"/>
            </a:solidFill>
            <a:latin typeface="Franklin Gothic Medium" panose="020B0603020102020204" pitchFamily="34" charset="0"/>
          </a:endParaRPr>
        </a:p>
        <a:p>
          <a:pPr lvl="0" algn="ctr" defTabSz="1555750">
            <a:lnSpc>
              <a:spcPct val="90000"/>
            </a:lnSpc>
            <a:spcBef>
              <a:spcPct val="0"/>
            </a:spcBef>
            <a:spcAft>
              <a:spcPct val="35000"/>
            </a:spcAft>
          </a:pPr>
          <a:endParaRPr lang="ru-RU" sz="2200" i="1" kern="1200" dirty="0">
            <a:solidFill>
              <a:srgbClr val="002060"/>
            </a:solidFill>
          </a:endParaRPr>
        </a:p>
      </dsp:txBody>
      <dsp:txXfrm>
        <a:off x="5481922" y="341960"/>
        <a:ext cx="2491782" cy="1495069"/>
      </dsp:txXfrm>
    </dsp:sp>
    <dsp:sp modelId="{67A8C098-9B2C-4235-80E8-4B8E088D2214}">
      <dsp:nvSpPr>
        <dsp:cNvPr id="0" name=""/>
        <dsp:cNvSpPr/>
      </dsp:nvSpPr>
      <dsp:spPr>
        <a:xfrm>
          <a:off x="0" y="2086208"/>
          <a:ext cx="2491782" cy="149506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kk-KZ" sz="2200" i="0" kern="1200" dirty="0" smtClean="0">
              <a:solidFill>
                <a:srgbClr val="002060"/>
              </a:solidFill>
              <a:latin typeface="Franklin Gothic Medium" panose="020B0603020102020204" pitchFamily="34" charset="0"/>
            </a:rPr>
            <a:t>Диалог қайда өтті?</a:t>
          </a:r>
          <a:endParaRPr lang="ru-RU" sz="2200" i="0" kern="1200" dirty="0">
            <a:solidFill>
              <a:srgbClr val="002060"/>
            </a:solidFill>
            <a:latin typeface="Franklin Gothic Medium" panose="020B0603020102020204" pitchFamily="34" charset="0"/>
          </a:endParaRPr>
        </a:p>
      </dsp:txBody>
      <dsp:txXfrm>
        <a:off x="0" y="2086208"/>
        <a:ext cx="2491782" cy="1495069"/>
      </dsp:txXfrm>
    </dsp:sp>
    <dsp:sp modelId="{51D5F747-E96B-49D3-9845-CF28A416A345}">
      <dsp:nvSpPr>
        <dsp:cNvPr id="0" name=""/>
        <dsp:cNvSpPr/>
      </dsp:nvSpPr>
      <dsp:spPr>
        <a:xfrm>
          <a:off x="2740961" y="2086208"/>
          <a:ext cx="2491782" cy="149506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kk-KZ" sz="2200" i="0" kern="1200" dirty="0" smtClean="0">
              <a:solidFill>
                <a:srgbClr val="002060"/>
              </a:solidFill>
              <a:latin typeface="Franklin Gothic Medium" panose="020B0603020102020204" pitchFamily="34" charset="0"/>
            </a:rPr>
            <a:t>Диалог қашан өтті?</a:t>
          </a:r>
          <a:endParaRPr lang="ru-RU" sz="2200" i="0" kern="1200" dirty="0">
            <a:solidFill>
              <a:srgbClr val="002060"/>
            </a:solidFill>
            <a:latin typeface="Franklin Gothic Medium" panose="020B0603020102020204" pitchFamily="34" charset="0"/>
          </a:endParaRPr>
        </a:p>
      </dsp:txBody>
      <dsp:txXfrm>
        <a:off x="2740961" y="2086208"/>
        <a:ext cx="2491782" cy="1495069"/>
      </dsp:txXfrm>
    </dsp:sp>
    <dsp:sp modelId="{799D3534-F869-48F3-89D5-F7A1383B52BA}">
      <dsp:nvSpPr>
        <dsp:cNvPr id="0" name=""/>
        <dsp:cNvSpPr/>
      </dsp:nvSpPr>
      <dsp:spPr>
        <a:xfrm>
          <a:off x="5481922" y="2086208"/>
          <a:ext cx="2491782" cy="149506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kk-KZ" sz="2200" i="0" kern="1200" dirty="0" smtClean="0">
              <a:solidFill>
                <a:srgbClr val="002060"/>
              </a:solidFill>
              <a:latin typeface="Franklin Gothic Medium" panose="020B0603020102020204" pitchFamily="34" charset="0"/>
            </a:rPr>
            <a:t>Сөйлемді толықтырыңыз </a:t>
          </a:r>
          <a:endParaRPr lang="ru-RU" sz="2200" i="0" kern="1200" dirty="0">
            <a:solidFill>
              <a:srgbClr val="002060"/>
            </a:solidFill>
            <a:latin typeface="Franklin Gothic Medium" panose="020B0603020102020204" pitchFamily="34" charset="0"/>
          </a:endParaRPr>
        </a:p>
      </dsp:txBody>
      <dsp:txXfrm>
        <a:off x="5481922" y="2086208"/>
        <a:ext cx="2491782" cy="1495069"/>
      </dsp:txXfrm>
    </dsp:sp>
    <dsp:sp modelId="{03115599-C2D9-4606-B832-EE24B149E06F}">
      <dsp:nvSpPr>
        <dsp:cNvPr id="0" name=""/>
        <dsp:cNvSpPr/>
      </dsp:nvSpPr>
      <dsp:spPr>
        <a:xfrm>
          <a:off x="0" y="3830456"/>
          <a:ext cx="2491782" cy="149506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kk-KZ" sz="2200" i="0" kern="1200" dirty="0" smtClean="0">
              <a:solidFill>
                <a:srgbClr val="002060"/>
              </a:solidFill>
              <a:latin typeface="Franklin Gothic Medium" panose="020B0603020102020204" pitchFamily="34" charset="0"/>
            </a:rPr>
            <a:t>Сұраққа жауап беріңіз</a:t>
          </a:r>
          <a:endParaRPr lang="ru-RU" sz="2200" i="0" kern="1200" dirty="0">
            <a:solidFill>
              <a:srgbClr val="002060"/>
            </a:solidFill>
            <a:latin typeface="Franklin Gothic Medium" panose="020B0603020102020204" pitchFamily="34" charset="0"/>
          </a:endParaRPr>
        </a:p>
      </dsp:txBody>
      <dsp:txXfrm>
        <a:off x="0" y="3830456"/>
        <a:ext cx="2491782" cy="1495069"/>
      </dsp:txXfrm>
    </dsp:sp>
    <dsp:sp modelId="{2208AFC9-D020-4847-B954-BC5E22046AFF}">
      <dsp:nvSpPr>
        <dsp:cNvPr id="0" name=""/>
        <dsp:cNvSpPr/>
      </dsp:nvSpPr>
      <dsp:spPr>
        <a:xfrm>
          <a:off x="2740961" y="3830456"/>
          <a:ext cx="2491782" cy="149506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kk-KZ" sz="2200" i="0" kern="1200" dirty="0" smtClean="0">
              <a:solidFill>
                <a:srgbClr val="002060"/>
              </a:solidFill>
              <a:latin typeface="Franklin Gothic Medium" panose="020B0603020102020204" pitchFamily="34" charset="0"/>
            </a:rPr>
            <a:t>Диалог не туралы?</a:t>
          </a:r>
          <a:endParaRPr lang="ru-RU" sz="2200" i="0" kern="1200" dirty="0">
            <a:solidFill>
              <a:srgbClr val="002060"/>
            </a:solidFill>
            <a:latin typeface="Franklin Gothic Medium" panose="020B0603020102020204" pitchFamily="34" charset="0"/>
          </a:endParaRPr>
        </a:p>
      </dsp:txBody>
      <dsp:txXfrm>
        <a:off x="2740961" y="3830456"/>
        <a:ext cx="2491782" cy="1495069"/>
      </dsp:txXfrm>
    </dsp:sp>
    <dsp:sp modelId="{A1941B88-EDB5-4CAE-A035-2DB228FDA1E0}">
      <dsp:nvSpPr>
        <dsp:cNvPr id="0" name=""/>
        <dsp:cNvSpPr/>
      </dsp:nvSpPr>
      <dsp:spPr>
        <a:xfrm>
          <a:off x="5481922" y="3830456"/>
          <a:ext cx="2491782" cy="149506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kk-KZ" sz="2200" i="0" kern="1200" dirty="0" smtClean="0">
              <a:solidFill>
                <a:srgbClr val="002060"/>
              </a:solidFill>
              <a:latin typeface="Franklin Gothic Medium" panose="020B0603020102020204" pitchFamily="34" charset="0"/>
            </a:rPr>
            <a:t>Диалогте/Мәтінде жоқ ақпаратты көрсетіңіз</a:t>
          </a:r>
          <a:endParaRPr lang="ru-RU" sz="2200" i="0" kern="1200" dirty="0">
            <a:solidFill>
              <a:srgbClr val="002060"/>
            </a:solidFill>
            <a:latin typeface="Franklin Gothic Medium" panose="020B0603020102020204" pitchFamily="34" charset="0"/>
          </a:endParaRPr>
        </a:p>
      </dsp:txBody>
      <dsp:txXfrm>
        <a:off x="5481922" y="3830456"/>
        <a:ext cx="2491782" cy="1495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C372A-22EA-4FC2-AF38-91FB3164ACB4}">
      <dsp:nvSpPr>
        <dsp:cNvPr id="0" name=""/>
        <dsp:cNvSpPr/>
      </dsp:nvSpPr>
      <dsp:spPr>
        <a:xfrm>
          <a:off x="0" y="2945"/>
          <a:ext cx="8716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EA249F-8AC9-42FA-A564-A1A5C10F5A51}">
      <dsp:nvSpPr>
        <dsp:cNvPr id="0" name=""/>
        <dsp:cNvSpPr/>
      </dsp:nvSpPr>
      <dsp:spPr>
        <a:xfrm>
          <a:off x="0" y="2945"/>
          <a:ext cx="1743331" cy="6026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0" tIns="304800" rIns="304800" bIns="304800" numCol="1" spcCol="1270" anchor="t" anchorCtr="0">
          <a:noAutofit/>
        </a:bodyPr>
        <a:lstStyle/>
        <a:p>
          <a:pPr lvl="0" algn="l" defTabSz="3556000">
            <a:lnSpc>
              <a:spcPct val="90000"/>
            </a:lnSpc>
            <a:spcBef>
              <a:spcPct val="0"/>
            </a:spcBef>
            <a:spcAft>
              <a:spcPct val="35000"/>
            </a:spcAft>
          </a:pPr>
          <a:endParaRPr lang="ru-RU" sz="8000" kern="1200" dirty="0">
            <a:solidFill>
              <a:srgbClr val="002060"/>
            </a:solidFill>
          </a:endParaRPr>
        </a:p>
      </dsp:txBody>
      <dsp:txXfrm>
        <a:off x="0" y="2945"/>
        <a:ext cx="1743331" cy="6026419"/>
      </dsp:txXfrm>
    </dsp:sp>
    <dsp:sp modelId="{BB8D1010-2366-45ED-A213-AF12C049E2E3}">
      <dsp:nvSpPr>
        <dsp:cNvPr id="0" name=""/>
        <dsp:cNvSpPr/>
      </dsp:nvSpPr>
      <dsp:spPr>
        <a:xfrm>
          <a:off x="1874080" y="46716"/>
          <a:ext cx="6842574" cy="87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kk-KZ" sz="2400" kern="1200" dirty="0" smtClean="0">
              <a:solidFill>
                <a:srgbClr val="002060"/>
              </a:solidFill>
              <a:latin typeface="Arial" panose="020B0604020202020204" pitchFamily="34" charset="0"/>
              <a:cs typeface="Arial" panose="020B0604020202020204" pitchFamily="34" charset="0"/>
            </a:rPr>
            <a:t>- күнделікті-тұрмыстық,  әлеуметтік-тұрмыстық салаларда қолданылатын сөздер </a:t>
          </a:r>
          <a:endParaRPr lang="ru-RU" sz="2400" kern="1200" dirty="0">
            <a:solidFill>
              <a:srgbClr val="002060"/>
            </a:solidFill>
            <a:latin typeface="Arial" panose="020B0604020202020204" pitchFamily="34" charset="0"/>
            <a:cs typeface="Arial" panose="020B0604020202020204" pitchFamily="34" charset="0"/>
          </a:endParaRPr>
        </a:p>
      </dsp:txBody>
      <dsp:txXfrm>
        <a:off x="1874080" y="46716"/>
        <a:ext cx="6842574" cy="875419"/>
      </dsp:txXfrm>
    </dsp:sp>
    <dsp:sp modelId="{EF5E6774-6C3C-4B8B-AFE9-3D2FA90959D1}">
      <dsp:nvSpPr>
        <dsp:cNvPr id="0" name=""/>
        <dsp:cNvSpPr/>
      </dsp:nvSpPr>
      <dsp:spPr>
        <a:xfrm>
          <a:off x="1743330" y="922136"/>
          <a:ext cx="69733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FDEE41-37B1-4EBA-8FB4-CD0F9F17347A}">
      <dsp:nvSpPr>
        <dsp:cNvPr id="0" name=""/>
        <dsp:cNvSpPr/>
      </dsp:nvSpPr>
      <dsp:spPr>
        <a:xfrm>
          <a:off x="1874080" y="965907"/>
          <a:ext cx="6842574" cy="133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kk-KZ" sz="2400" kern="1200" dirty="0" smtClean="0">
              <a:solidFill>
                <a:srgbClr val="002060"/>
              </a:solidFill>
              <a:latin typeface="Arial" panose="020B0604020202020204" pitchFamily="34" charset="0"/>
              <a:cs typeface="Arial" panose="020B0604020202020204" pitchFamily="34" charset="0"/>
            </a:rPr>
            <a:t>- сөйлеу әдебі  формулалары</a:t>
          </a:r>
          <a:endParaRPr lang="en-US" sz="2400" kern="1200" dirty="0" smtClean="0">
            <a:solidFill>
              <a:srgbClr val="002060"/>
            </a:solidFill>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r>
            <a:rPr lang="kk-KZ" sz="1800" kern="1200" dirty="0" smtClean="0">
              <a:solidFill>
                <a:srgbClr val="002060"/>
              </a:solidFill>
              <a:latin typeface="Arial" panose="020B0604020202020204" pitchFamily="34" charset="0"/>
              <a:cs typeface="Arial" panose="020B0604020202020204" pitchFamily="34" charset="0"/>
            </a:rPr>
            <a:t> </a:t>
          </a:r>
          <a:r>
            <a:rPr lang="kk-KZ" sz="1800" i="1" kern="1200" dirty="0" smtClean="0">
              <a:solidFill>
                <a:srgbClr val="002060"/>
              </a:solidFill>
              <a:latin typeface="Arial" panose="020B0604020202020204" pitchFamily="34" charset="0"/>
              <a:cs typeface="Arial" panose="020B0604020202020204" pitchFamily="34" charset="0"/>
            </a:rPr>
            <a:t>(амандасу, танысу, кездесу, қоштасу, кешірім сұрау, өтініш айту)</a:t>
          </a:r>
        </a:p>
        <a:p>
          <a:pPr lvl="0" algn="l" defTabSz="1066800">
            <a:lnSpc>
              <a:spcPct val="90000"/>
            </a:lnSpc>
            <a:spcBef>
              <a:spcPct val="0"/>
            </a:spcBef>
            <a:spcAft>
              <a:spcPct val="35000"/>
            </a:spcAft>
          </a:pPr>
          <a:r>
            <a:rPr lang="kk-KZ" sz="2400" kern="1200" dirty="0" smtClean="0">
              <a:solidFill>
                <a:srgbClr val="002060"/>
              </a:solidFill>
            </a:rPr>
            <a:t> </a:t>
          </a:r>
        </a:p>
        <a:p>
          <a:pPr lvl="0" algn="l" defTabSz="1066800">
            <a:lnSpc>
              <a:spcPct val="90000"/>
            </a:lnSpc>
            <a:spcBef>
              <a:spcPct val="0"/>
            </a:spcBef>
            <a:spcAft>
              <a:spcPct val="35000"/>
            </a:spcAft>
          </a:pPr>
          <a:endParaRPr lang="ru-RU" sz="2400" kern="1200" dirty="0">
            <a:solidFill>
              <a:srgbClr val="002060"/>
            </a:solidFill>
          </a:endParaRPr>
        </a:p>
      </dsp:txBody>
      <dsp:txXfrm>
        <a:off x="1874080" y="965907"/>
        <a:ext cx="6842574" cy="1334971"/>
      </dsp:txXfrm>
    </dsp:sp>
    <dsp:sp modelId="{9C4E0D1A-938E-43E9-99A8-837EEE52C9C0}">
      <dsp:nvSpPr>
        <dsp:cNvPr id="0" name=""/>
        <dsp:cNvSpPr/>
      </dsp:nvSpPr>
      <dsp:spPr>
        <a:xfrm>
          <a:off x="1743330" y="2300878"/>
          <a:ext cx="69733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5C434-3A20-4984-9F8A-652D08D66B19}">
      <dsp:nvSpPr>
        <dsp:cNvPr id="0" name=""/>
        <dsp:cNvSpPr/>
      </dsp:nvSpPr>
      <dsp:spPr>
        <a:xfrm>
          <a:off x="1874080" y="2344649"/>
          <a:ext cx="6842574" cy="87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kk-KZ" sz="2400" kern="1200" dirty="0" smtClean="0">
              <a:solidFill>
                <a:srgbClr val="002060"/>
              </a:solidFill>
              <a:latin typeface="Arial" panose="020B0604020202020204" pitchFamily="34" charset="0"/>
              <a:cs typeface="Arial" panose="020B0604020202020204" pitchFamily="34" charset="0"/>
            </a:rPr>
            <a:t>- отбасылық қарым-қатынас</a:t>
          </a:r>
          <a:endParaRPr lang="ru-RU" sz="2400" kern="1200" dirty="0">
            <a:solidFill>
              <a:srgbClr val="002060"/>
            </a:solidFill>
            <a:latin typeface="Arial" panose="020B0604020202020204" pitchFamily="34" charset="0"/>
            <a:cs typeface="Arial" panose="020B0604020202020204" pitchFamily="34" charset="0"/>
          </a:endParaRPr>
        </a:p>
      </dsp:txBody>
      <dsp:txXfrm>
        <a:off x="1874080" y="2344649"/>
        <a:ext cx="6842574" cy="875419"/>
      </dsp:txXfrm>
    </dsp:sp>
    <dsp:sp modelId="{D804FD54-F189-4DD3-A998-34E9698DDB74}">
      <dsp:nvSpPr>
        <dsp:cNvPr id="0" name=""/>
        <dsp:cNvSpPr/>
      </dsp:nvSpPr>
      <dsp:spPr>
        <a:xfrm>
          <a:off x="1743330" y="3220069"/>
          <a:ext cx="69733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41C7F0-711A-46ED-9168-93063F4B42BC}">
      <dsp:nvSpPr>
        <dsp:cNvPr id="0" name=""/>
        <dsp:cNvSpPr/>
      </dsp:nvSpPr>
      <dsp:spPr>
        <a:xfrm>
          <a:off x="1874080" y="2964972"/>
          <a:ext cx="6842574" cy="87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kk-KZ" sz="2400" kern="1200" dirty="0" smtClean="0">
              <a:solidFill>
                <a:srgbClr val="002060"/>
              </a:solidFill>
              <a:latin typeface="Arial" panose="020B0604020202020204" pitchFamily="34" charset="0"/>
              <a:cs typeface="Arial" panose="020B0604020202020204" pitchFamily="34" charset="0"/>
            </a:rPr>
            <a:t>- мамандық атаулары</a:t>
          </a:r>
          <a:endParaRPr lang="ru-RU" sz="2400" kern="1200" dirty="0">
            <a:solidFill>
              <a:srgbClr val="002060"/>
            </a:solidFill>
            <a:latin typeface="Arial" panose="020B0604020202020204" pitchFamily="34" charset="0"/>
            <a:cs typeface="Arial" panose="020B0604020202020204" pitchFamily="34" charset="0"/>
          </a:endParaRPr>
        </a:p>
      </dsp:txBody>
      <dsp:txXfrm>
        <a:off x="1874080" y="2964972"/>
        <a:ext cx="6842574" cy="875419"/>
      </dsp:txXfrm>
    </dsp:sp>
    <dsp:sp modelId="{43711E1F-F2F2-4193-A393-7BBCB97A995A}">
      <dsp:nvSpPr>
        <dsp:cNvPr id="0" name=""/>
        <dsp:cNvSpPr/>
      </dsp:nvSpPr>
      <dsp:spPr>
        <a:xfrm>
          <a:off x="1743330" y="4139260"/>
          <a:ext cx="69733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DBF837-3924-4DF8-86E7-DB7F55C83299}">
      <dsp:nvSpPr>
        <dsp:cNvPr id="0" name=""/>
        <dsp:cNvSpPr/>
      </dsp:nvSpPr>
      <dsp:spPr>
        <a:xfrm>
          <a:off x="1832135" y="3469029"/>
          <a:ext cx="6842574" cy="87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kk-KZ" sz="2400" kern="1200" dirty="0" smtClean="0">
              <a:solidFill>
                <a:srgbClr val="002060"/>
              </a:solidFill>
              <a:latin typeface="Arial" panose="020B0604020202020204" pitchFamily="34" charset="0"/>
              <a:cs typeface="Arial" panose="020B0604020202020204" pitchFamily="34" charset="0"/>
            </a:rPr>
            <a:t>- ай, күн, жыл атаулары</a:t>
          </a:r>
        </a:p>
        <a:p>
          <a:pPr lvl="0" algn="l" defTabSz="1066800">
            <a:lnSpc>
              <a:spcPct val="90000"/>
            </a:lnSpc>
            <a:spcBef>
              <a:spcPct val="0"/>
            </a:spcBef>
            <a:spcAft>
              <a:spcPct val="35000"/>
            </a:spcAft>
          </a:pPr>
          <a:r>
            <a:rPr lang="kk-KZ" sz="1800" i="1" kern="1200" dirty="0" smtClean="0">
              <a:solidFill>
                <a:srgbClr val="002060"/>
              </a:solidFill>
              <a:latin typeface="Arial" panose="020B0604020202020204" pitchFamily="34" charset="0"/>
              <a:cs typeface="Arial" panose="020B0604020202020204" pitchFamily="34" charset="0"/>
            </a:rPr>
            <a:t>(тәулік, уақыт, мезгіл, жыл мезгілдері, күн райы, табиғат) </a:t>
          </a:r>
          <a:endParaRPr lang="ru-RU" sz="1800" i="1" kern="1200" dirty="0">
            <a:solidFill>
              <a:srgbClr val="002060"/>
            </a:solidFill>
            <a:latin typeface="Arial" panose="020B0604020202020204" pitchFamily="34" charset="0"/>
            <a:cs typeface="Arial" panose="020B0604020202020204" pitchFamily="34" charset="0"/>
          </a:endParaRPr>
        </a:p>
      </dsp:txBody>
      <dsp:txXfrm>
        <a:off x="1832135" y="3469029"/>
        <a:ext cx="6842574" cy="875419"/>
      </dsp:txXfrm>
    </dsp:sp>
    <dsp:sp modelId="{4109FDD6-2CCD-4CA7-ACBA-439643137E37}">
      <dsp:nvSpPr>
        <dsp:cNvPr id="0" name=""/>
        <dsp:cNvSpPr/>
      </dsp:nvSpPr>
      <dsp:spPr>
        <a:xfrm>
          <a:off x="1743330" y="5058450"/>
          <a:ext cx="69733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89EF17-2975-446C-A45B-2E5FE0E5E47F}">
      <dsp:nvSpPr>
        <dsp:cNvPr id="0" name=""/>
        <dsp:cNvSpPr/>
      </dsp:nvSpPr>
      <dsp:spPr>
        <a:xfrm>
          <a:off x="1874080" y="4765176"/>
          <a:ext cx="6842574" cy="87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kk-KZ" sz="2400" kern="1200" dirty="0" smtClean="0">
              <a:solidFill>
                <a:srgbClr val="002060"/>
              </a:solidFill>
              <a:latin typeface="Arial" panose="020B0604020202020204" pitchFamily="34" charset="0"/>
              <a:cs typeface="Arial" panose="020B0604020202020204" pitchFamily="34" charset="0"/>
            </a:rPr>
            <a:t>- мекен мағыналы сөздер</a:t>
          </a:r>
          <a:r>
            <a:rPr lang="en-US" sz="2400" kern="1200" dirty="0" smtClean="0">
              <a:solidFill>
                <a:srgbClr val="002060"/>
              </a:solidFill>
              <a:latin typeface="Arial" panose="020B0604020202020204" pitchFamily="34" charset="0"/>
              <a:cs typeface="Arial" panose="020B0604020202020204" pitchFamily="34" charset="0"/>
            </a:rPr>
            <a:t> </a:t>
          </a:r>
          <a:endParaRPr lang="kk-KZ" sz="2400" kern="1200" dirty="0" smtClean="0">
            <a:solidFill>
              <a:srgbClr val="002060"/>
            </a:solidFill>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r>
            <a:rPr lang="kk-KZ" sz="1800" i="1" kern="1200" dirty="0" smtClean="0">
              <a:solidFill>
                <a:srgbClr val="002060"/>
              </a:solidFill>
              <a:latin typeface="Arial" panose="020B0604020202020204" pitchFamily="34" charset="0"/>
              <a:cs typeface="Arial" panose="020B0604020202020204" pitchFamily="34" charset="0"/>
            </a:rPr>
            <a:t>(жер-су атаулары, заттың немесе іс-әрекеттің орны, мекені)</a:t>
          </a:r>
          <a:endParaRPr lang="ru-RU" sz="1800" i="1" kern="1200" dirty="0">
            <a:solidFill>
              <a:srgbClr val="002060"/>
            </a:solidFill>
            <a:latin typeface="Arial" panose="020B0604020202020204" pitchFamily="34" charset="0"/>
            <a:cs typeface="Arial" panose="020B0604020202020204" pitchFamily="34" charset="0"/>
          </a:endParaRPr>
        </a:p>
      </dsp:txBody>
      <dsp:txXfrm>
        <a:off x="1874080" y="4765176"/>
        <a:ext cx="6842574" cy="875419"/>
      </dsp:txXfrm>
    </dsp:sp>
    <dsp:sp modelId="{5CC6BDD6-76E9-48A0-A0FD-5D2B8859C6DE}">
      <dsp:nvSpPr>
        <dsp:cNvPr id="0" name=""/>
        <dsp:cNvSpPr/>
      </dsp:nvSpPr>
      <dsp:spPr>
        <a:xfrm>
          <a:off x="1743330" y="5977641"/>
          <a:ext cx="69733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55EC4-796C-4D0E-A7B3-B444C39DA057}">
      <dsp:nvSpPr>
        <dsp:cNvPr id="0" name=""/>
        <dsp:cNvSpPr/>
      </dsp:nvSpPr>
      <dsp:spPr>
        <a:xfrm>
          <a:off x="1035861" y="3602"/>
          <a:ext cx="2398326" cy="1438995"/>
        </a:xfrm>
        <a:prstGeom prst="rect">
          <a:avLst/>
        </a:prstGeom>
        <a:solidFill>
          <a:schemeClr val="lt1">
            <a:hueOff val="0"/>
            <a:satOff val="0"/>
            <a:lumOff val="0"/>
            <a:alphaOff val="0"/>
          </a:schemeClr>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i="0" kern="1200" dirty="0" smtClean="0">
              <a:solidFill>
                <a:srgbClr val="002060"/>
              </a:solidFill>
              <a:latin typeface="Franklin Gothic Medium" panose="020B0603020102020204" pitchFamily="34" charset="0"/>
            </a:rPr>
            <a:t>Дұрыс ақпаратты көрсетіңіз.</a:t>
          </a:r>
          <a:endParaRPr lang="ru-RU" sz="2400" i="0" kern="1200" dirty="0">
            <a:solidFill>
              <a:srgbClr val="002060"/>
            </a:solidFill>
            <a:latin typeface="Franklin Gothic Medium" panose="020B0603020102020204" pitchFamily="34" charset="0"/>
          </a:endParaRPr>
        </a:p>
      </dsp:txBody>
      <dsp:txXfrm>
        <a:off x="1035861" y="3602"/>
        <a:ext cx="2398326" cy="1438995"/>
      </dsp:txXfrm>
    </dsp:sp>
    <dsp:sp modelId="{9AA85E2E-7CD2-4276-A312-F11BEF769B36}">
      <dsp:nvSpPr>
        <dsp:cNvPr id="0" name=""/>
        <dsp:cNvSpPr/>
      </dsp:nvSpPr>
      <dsp:spPr>
        <a:xfrm>
          <a:off x="3674020" y="3602"/>
          <a:ext cx="2398326" cy="1438995"/>
        </a:xfrm>
        <a:prstGeom prst="rect">
          <a:avLst/>
        </a:prstGeom>
        <a:solidFill>
          <a:schemeClr val="lt1">
            <a:hueOff val="0"/>
            <a:satOff val="0"/>
            <a:lumOff val="0"/>
            <a:alphaOff val="0"/>
          </a:schemeClr>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i="0" kern="1200" dirty="0" smtClean="0">
              <a:solidFill>
                <a:srgbClr val="002060"/>
              </a:solidFill>
              <a:latin typeface="Franklin Gothic Medium Cond" panose="020B0606030402020204" pitchFamily="34" charset="0"/>
            </a:rPr>
            <a:t>Ақпараттың сипатын анықтаңыз.</a:t>
          </a:r>
          <a:endParaRPr lang="ru-RU" sz="2400" i="0" kern="1200" dirty="0">
            <a:solidFill>
              <a:srgbClr val="002060"/>
            </a:solidFill>
            <a:latin typeface="Franklin Gothic Medium Cond" panose="020B0606030402020204" pitchFamily="34" charset="0"/>
          </a:endParaRPr>
        </a:p>
      </dsp:txBody>
      <dsp:txXfrm>
        <a:off x="3674020" y="3602"/>
        <a:ext cx="2398326" cy="1438995"/>
      </dsp:txXfrm>
    </dsp:sp>
    <dsp:sp modelId="{09D3ED76-F2A5-4281-8843-0B5FE04C3BF8}">
      <dsp:nvSpPr>
        <dsp:cNvPr id="0" name=""/>
        <dsp:cNvSpPr/>
      </dsp:nvSpPr>
      <dsp:spPr>
        <a:xfrm>
          <a:off x="1035861" y="1682431"/>
          <a:ext cx="2398326" cy="1438995"/>
        </a:xfrm>
        <a:prstGeom prst="rect">
          <a:avLst/>
        </a:prstGeom>
        <a:solidFill>
          <a:schemeClr val="lt1">
            <a:hueOff val="0"/>
            <a:satOff val="0"/>
            <a:lumOff val="0"/>
            <a:alphaOff val="0"/>
          </a:schemeClr>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i="0" kern="1200" dirty="0" smtClean="0">
              <a:solidFill>
                <a:srgbClr val="002060"/>
              </a:solidFill>
              <a:latin typeface="Franklin Gothic Medium Cond" panose="020B0606030402020204" pitchFamily="34" charset="0"/>
            </a:rPr>
            <a:t>Жеке пікірді анықтаңыз.</a:t>
          </a:r>
          <a:endParaRPr lang="ru-RU" sz="2400" i="0" kern="1200" dirty="0">
            <a:solidFill>
              <a:srgbClr val="002060"/>
            </a:solidFill>
            <a:latin typeface="Franklin Gothic Medium Cond" panose="020B0606030402020204" pitchFamily="34" charset="0"/>
          </a:endParaRPr>
        </a:p>
      </dsp:txBody>
      <dsp:txXfrm>
        <a:off x="1035861" y="1682431"/>
        <a:ext cx="2398326" cy="1438995"/>
      </dsp:txXfrm>
    </dsp:sp>
    <dsp:sp modelId="{9646618E-0995-4D45-B06E-1EF917BEAB05}">
      <dsp:nvSpPr>
        <dsp:cNvPr id="0" name=""/>
        <dsp:cNvSpPr/>
      </dsp:nvSpPr>
      <dsp:spPr>
        <a:xfrm>
          <a:off x="3674020" y="1682431"/>
          <a:ext cx="2398326" cy="1438995"/>
        </a:xfrm>
        <a:prstGeom prst="rect">
          <a:avLst/>
        </a:prstGeom>
        <a:solidFill>
          <a:schemeClr val="lt1">
            <a:hueOff val="0"/>
            <a:satOff val="0"/>
            <a:lumOff val="0"/>
            <a:alphaOff val="0"/>
          </a:schemeClr>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i="0" kern="1200" dirty="0" smtClean="0">
              <a:solidFill>
                <a:srgbClr val="002060"/>
              </a:solidFill>
              <a:latin typeface="Franklin Gothic Medium Cond" panose="020B0606030402020204" pitchFamily="34" charset="0"/>
            </a:rPr>
            <a:t>Диалогтің мағыналық бөліктерін ретпен орналастырыңыз.</a:t>
          </a:r>
          <a:endParaRPr lang="ru-RU" sz="2000" i="0" kern="1200" dirty="0">
            <a:solidFill>
              <a:srgbClr val="002060"/>
            </a:solidFill>
            <a:latin typeface="Franklin Gothic Medium Cond" panose="020B0606030402020204" pitchFamily="34" charset="0"/>
          </a:endParaRPr>
        </a:p>
      </dsp:txBody>
      <dsp:txXfrm>
        <a:off x="3674020" y="1682431"/>
        <a:ext cx="2398326" cy="1438995"/>
      </dsp:txXfrm>
    </dsp:sp>
    <dsp:sp modelId="{55AEC61D-87A7-41F3-B4D0-CB5DB390642C}">
      <dsp:nvSpPr>
        <dsp:cNvPr id="0" name=""/>
        <dsp:cNvSpPr/>
      </dsp:nvSpPr>
      <dsp:spPr>
        <a:xfrm>
          <a:off x="1035861" y="3361259"/>
          <a:ext cx="2398326" cy="1438995"/>
        </a:xfrm>
        <a:prstGeom prst="rect">
          <a:avLst/>
        </a:prstGeom>
        <a:solidFill>
          <a:schemeClr val="lt1">
            <a:hueOff val="0"/>
            <a:satOff val="0"/>
            <a:lumOff val="0"/>
            <a:alphaOff val="0"/>
          </a:schemeClr>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i="0" kern="1200" dirty="0" smtClean="0">
              <a:solidFill>
                <a:srgbClr val="002060"/>
              </a:solidFill>
              <a:latin typeface="Franklin Gothic Medium Cond" panose="020B0606030402020204" pitchFamily="34" charset="0"/>
            </a:rPr>
            <a:t>Диалогтің мақсатын анықтаңыз.</a:t>
          </a:r>
          <a:endParaRPr lang="ru-RU" sz="2400" i="0" kern="1200" dirty="0">
            <a:solidFill>
              <a:srgbClr val="002060"/>
            </a:solidFill>
            <a:latin typeface="Franklin Gothic Medium Cond" panose="020B0606030402020204" pitchFamily="34" charset="0"/>
          </a:endParaRPr>
        </a:p>
      </dsp:txBody>
      <dsp:txXfrm>
        <a:off x="1035861" y="3361259"/>
        <a:ext cx="2398326" cy="1438995"/>
      </dsp:txXfrm>
    </dsp:sp>
    <dsp:sp modelId="{DFA0473D-0098-4ECE-9D0A-0D0936A33BA9}">
      <dsp:nvSpPr>
        <dsp:cNvPr id="0" name=""/>
        <dsp:cNvSpPr/>
      </dsp:nvSpPr>
      <dsp:spPr>
        <a:xfrm>
          <a:off x="3674020" y="3361259"/>
          <a:ext cx="2398326" cy="1438995"/>
        </a:xfrm>
        <a:prstGeom prst="rect">
          <a:avLst/>
        </a:prstGeom>
        <a:solidFill>
          <a:schemeClr val="lt1">
            <a:hueOff val="0"/>
            <a:satOff val="0"/>
            <a:lumOff val="0"/>
            <a:alphaOff val="0"/>
          </a:schemeClr>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i="0" kern="1200" dirty="0" smtClean="0">
              <a:solidFill>
                <a:srgbClr val="002060"/>
              </a:solidFill>
              <a:latin typeface="Franklin Gothic Medium Cond" panose="020B0606030402020204" pitchFamily="34" charset="0"/>
            </a:rPr>
            <a:t>Мәтіннің негізгі идеясын көрсетіңіз.</a:t>
          </a:r>
          <a:endParaRPr lang="ru-RU" sz="2400" i="0" kern="1200" dirty="0">
            <a:solidFill>
              <a:srgbClr val="002060"/>
            </a:solidFill>
            <a:latin typeface="Franklin Gothic Medium Cond" panose="020B0606030402020204" pitchFamily="34" charset="0"/>
          </a:endParaRPr>
        </a:p>
      </dsp:txBody>
      <dsp:txXfrm>
        <a:off x="3674020" y="3361259"/>
        <a:ext cx="2398326" cy="1438995"/>
      </dsp:txXfrm>
    </dsp:sp>
    <dsp:sp modelId="{992C4F05-6637-4223-9DC6-D082A137A804}">
      <dsp:nvSpPr>
        <dsp:cNvPr id="0" name=""/>
        <dsp:cNvSpPr/>
      </dsp:nvSpPr>
      <dsp:spPr>
        <a:xfrm>
          <a:off x="1035861" y="5040088"/>
          <a:ext cx="2398326" cy="1438995"/>
        </a:xfrm>
        <a:prstGeom prst="rect">
          <a:avLst/>
        </a:prstGeom>
        <a:solidFill>
          <a:schemeClr val="lt1">
            <a:hueOff val="0"/>
            <a:satOff val="0"/>
            <a:lumOff val="0"/>
            <a:alphaOff val="0"/>
          </a:schemeClr>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i="0" kern="1200" dirty="0" smtClean="0">
              <a:solidFill>
                <a:srgbClr val="002060"/>
              </a:solidFill>
              <a:latin typeface="Franklin Gothic Medium Cond" panose="020B0606030402020204" pitchFamily="34" charset="0"/>
            </a:rPr>
            <a:t>Диалогке қатысушының эмоциялық күйін анықтаңыз.</a:t>
          </a:r>
          <a:endParaRPr lang="ru-RU" sz="2000" i="0" kern="1200" dirty="0">
            <a:solidFill>
              <a:srgbClr val="002060"/>
            </a:solidFill>
            <a:latin typeface="Franklin Gothic Medium Cond" panose="020B0606030402020204" pitchFamily="34" charset="0"/>
          </a:endParaRPr>
        </a:p>
      </dsp:txBody>
      <dsp:txXfrm>
        <a:off x="1035861" y="5040088"/>
        <a:ext cx="2398326" cy="1438995"/>
      </dsp:txXfrm>
    </dsp:sp>
    <dsp:sp modelId="{7B426ACB-C9E1-4C38-8DFD-0719FFC7941B}">
      <dsp:nvSpPr>
        <dsp:cNvPr id="0" name=""/>
        <dsp:cNvSpPr/>
      </dsp:nvSpPr>
      <dsp:spPr>
        <a:xfrm>
          <a:off x="3674020" y="5040088"/>
          <a:ext cx="2398326" cy="1438995"/>
        </a:xfrm>
        <a:prstGeom prst="rect">
          <a:avLst/>
        </a:prstGeom>
        <a:solidFill>
          <a:schemeClr val="lt1">
            <a:hueOff val="0"/>
            <a:satOff val="0"/>
            <a:lumOff val="0"/>
            <a:alphaOff val="0"/>
          </a:schemeClr>
        </a:solidFill>
        <a:ln w="127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i="0" kern="1200" dirty="0" smtClean="0">
              <a:solidFill>
                <a:srgbClr val="002060"/>
              </a:solidFill>
              <a:latin typeface="Franklin Gothic Medium Cond" panose="020B0606030402020204" pitchFamily="34" charset="0"/>
            </a:rPr>
            <a:t>Мәтін қорытындысын табыңыз.</a:t>
          </a:r>
          <a:endParaRPr lang="ru-RU" sz="2400" i="0" kern="1200" dirty="0">
            <a:solidFill>
              <a:srgbClr val="002060"/>
            </a:solidFill>
            <a:latin typeface="Franklin Gothic Medium Cond" panose="020B0606030402020204" pitchFamily="34" charset="0"/>
          </a:endParaRPr>
        </a:p>
      </dsp:txBody>
      <dsp:txXfrm>
        <a:off x="3674020" y="5040088"/>
        <a:ext cx="2398326" cy="14389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5532D-5B3B-40E1-AF22-9D6DCE849E6E}">
      <dsp:nvSpPr>
        <dsp:cNvPr id="0" name=""/>
        <dsp:cNvSpPr/>
      </dsp:nvSpPr>
      <dsp:spPr>
        <a:xfrm>
          <a:off x="0" y="3112"/>
          <a:ext cx="85980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B8D9C9-502C-4BA2-8552-C639A9F4107B}">
      <dsp:nvSpPr>
        <dsp:cNvPr id="0" name=""/>
        <dsp:cNvSpPr/>
      </dsp:nvSpPr>
      <dsp:spPr>
        <a:xfrm>
          <a:off x="0" y="3112"/>
          <a:ext cx="1719617" cy="6367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lvl="0" algn="l" defTabSz="2667000">
            <a:lnSpc>
              <a:spcPct val="90000"/>
            </a:lnSpc>
            <a:spcBef>
              <a:spcPct val="0"/>
            </a:spcBef>
            <a:spcAft>
              <a:spcPct val="35000"/>
            </a:spcAft>
          </a:pPr>
          <a:endParaRPr lang="ru-RU" sz="6000" b="0" kern="1200" dirty="0">
            <a:solidFill>
              <a:srgbClr val="002060"/>
            </a:solidFill>
          </a:endParaRPr>
        </a:p>
      </dsp:txBody>
      <dsp:txXfrm>
        <a:off x="0" y="3112"/>
        <a:ext cx="1719617" cy="6367279"/>
      </dsp:txXfrm>
    </dsp:sp>
    <dsp:sp modelId="{F3DA2AAC-451B-4994-A3FF-64BFE9AAAD21}">
      <dsp:nvSpPr>
        <dsp:cNvPr id="0" name=""/>
        <dsp:cNvSpPr/>
      </dsp:nvSpPr>
      <dsp:spPr>
        <a:xfrm>
          <a:off x="1848589" y="46949"/>
          <a:ext cx="6749499" cy="87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kk-KZ" sz="2000" b="0" kern="1200" dirty="0" smtClean="0">
              <a:solidFill>
                <a:srgbClr val="002060"/>
              </a:solidFill>
              <a:latin typeface="Arial" panose="020B0604020202020204" pitchFamily="34" charset="0"/>
              <a:cs typeface="Arial" panose="020B0604020202020204" pitchFamily="34" charset="0"/>
            </a:rPr>
            <a:t>- </a:t>
          </a:r>
          <a:r>
            <a:rPr lang="kk-KZ" sz="2000" b="0" kern="1200" dirty="0" smtClean="0">
              <a:solidFill>
                <a:srgbClr val="002060"/>
              </a:solidFill>
              <a:latin typeface="Franklin Gothic Medium Cond" panose="020B0606030402020204" pitchFamily="34" charset="0"/>
              <a:cs typeface="Arial" panose="020B0604020202020204" pitchFamily="34" charset="0"/>
            </a:rPr>
            <a:t>күнделікті-тұрмыстық, әлеуметтік-тұрмыстық және мәдени-әлеуметтік жағдаяттарда айтылатын сөздер </a:t>
          </a:r>
          <a:endParaRPr lang="ru-RU" sz="2000" b="0" kern="1200" dirty="0">
            <a:solidFill>
              <a:srgbClr val="002060"/>
            </a:solidFill>
            <a:latin typeface="Franklin Gothic Medium Cond" panose="020B0606030402020204" pitchFamily="34" charset="0"/>
            <a:cs typeface="Arial" panose="020B0604020202020204" pitchFamily="34" charset="0"/>
          </a:endParaRPr>
        </a:p>
      </dsp:txBody>
      <dsp:txXfrm>
        <a:off x="1848589" y="46949"/>
        <a:ext cx="6749499" cy="876744"/>
      </dsp:txXfrm>
    </dsp:sp>
    <dsp:sp modelId="{037BA75D-80EF-4498-BD23-233519991321}">
      <dsp:nvSpPr>
        <dsp:cNvPr id="0" name=""/>
        <dsp:cNvSpPr/>
      </dsp:nvSpPr>
      <dsp:spPr>
        <a:xfrm>
          <a:off x="1719617" y="923693"/>
          <a:ext cx="6878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C9851C-D153-4170-A574-BBE66BC446D5}">
      <dsp:nvSpPr>
        <dsp:cNvPr id="0" name=""/>
        <dsp:cNvSpPr/>
      </dsp:nvSpPr>
      <dsp:spPr>
        <a:xfrm>
          <a:off x="1848589" y="967531"/>
          <a:ext cx="6749499" cy="584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kk-KZ" sz="2000" b="0" kern="1200" dirty="0" smtClean="0">
              <a:solidFill>
                <a:srgbClr val="002060"/>
              </a:solidFill>
              <a:latin typeface="Franklin Gothic Medium Cond" panose="020B0606030402020204" pitchFamily="34" charset="0"/>
              <a:cs typeface="Arial" panose="020B0604020202020204" pitchFamily="34" charset="0"/>
            </a:rPr>
            <a:t>- сипаттама және мінездеме</a:t>
          </a:r>
          <a:endParaRPr lang="ru-RU" sz="2000" b="0" kern="1200" dirty="0">
            <a:solidFill>
              <a:srgbClr val="002060"/>
            </a:solidFill>
            <a:latin typeface="Franklin Gothic Medium Cond" panose="020B0606030402020204" pitchFamily="34" charset="0"/>
            <a:cs typeface="Arial" panose="020B0604020202020204" pitchFamily="34" charset="0"/>
          </a:endParaRPr>
        </a:p>
      </dsp:txBody>
      <dsp:txXfrm>
        <a:off x="1848589" y="967531"/>
        <a:ext cx="6749499" cy="584078"/>
      </dsp:txXfrm>
    </dsp:sp>
    <dsp:sp modelId="{588BDF9F-62C9-4A48-BBBF-7CAA4D3FD2E5}">
      <dsp:nvSpPr>
        <dsp:cNvPr id="0" name=""/>
        <dsp:cNvSpPr/>
      </dsp:nvSpPr>
      <dsp:spPr>
        <a:xfrm>
          <a:off x="1719617" y="1551609"/>
          <a:ext cx="6878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0EB596-807F-4A11-9CFE-9D78BB58DC7D}">
      <dsp:nvSpPr>
        <dsp:cNvPr id="0" name=""/>
        <dsp:cNvSpPr/>
      </dsp:nvSpPr>
      <dsp:spPr>
        <a:xfrm>
          <a:off x="1848589" y="1595446"/>
          <a:ext cx="6749499" cy="436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kk-KZ" sz="2000" b="0" kern="1200" dirty="0" smtClean="0">
              <a:solidFill>
                <a:srgbClr val="002060"/>
              </a:solidFill>
              <a:latin typeface="Franklin Gothic Medium Cond" panose="020B0606030402020204" pitchFamily="34" charset="0"/>
              <a:cs typeface="Arial" panose="020B0604020202020204" pitchFamily="34" charset="0"/>
            </a:rPr>
            <a:t>- эмоцияны білдіру формалары </a:t>
          </a:r>
          <a:endParaRPr lang="ru-RU" sz="2000" b="0" kern="1200" dirty="0">
            <a:solidFill>
              <a:srgbClr val="002060"/>
            </a:solidFill>
            <a:latin typeface="Franklin Gothic Medium Cond" panose="020B0606030402020204" pitchFamily="34" charset="0"/>
            <a:cs typeface="Arial" panose="020B0604020202020204" pitchFamily="34" charset="0"/>
          </a:endParaRPr>
        </a:p>
      </dsp:txBody>
      <dsp:txXfrm>
        <a:off x="1848589" y="1595446"/>
        <a:ext cx="6749499" cy="436417"/>
      </dsp:txXfrm>
    </dsp:sp>
    <dsp:sp modelId="{72106599-FDFD-4B8D-A823-7BACF6832BDB}">
      <dsp:nvSpPr>
        <dsp:cNvPr id="0" name=""/>
        <dsp:cNvSpPr/>
      </dsp:nvSpPr>
      <dsp:spPr>
        <a:xfrm>
          <a:off x="1719617" y="2031863"/>
          <a:ext cx="6878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992DA6-1C15-4EB8-B289-E6624C9DAE55}">
      <dsp:nvSpPr>
        <dsp:cNvPr id="0" name=""/>
        <dsp:cNvSpPr/>
      </dsp:nvSpPr>
      <dsp:spPr>
        <a:xfrm>
          <a:off x="1848589" y="2075701"/>
          <a:ext cx="6749499" cy="87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kk-KZ" sz="2000" b="0" kern="1200" dirty="0" smtClean="0">
              <a:solidFill>
                <a:srgbClr val="002060"/>
              </a:solidFill>
              <a:latin typeface="Franklin Gothic Medium Cond" panose="020B0606030402020204" pitchFamily="34" charset="0"/>
              <a:cs typeface="Arial" panose="020B0604020202020204" pitchFamily="34" charset="0"/>
            </a:rPr>
            <a:t>- ақпаратты түсіндіру, түсінік беру, мәлімет беру, толықтыру, нақтылау, жинақтау, талдау</a:t>
          </a:r>
          <a:endParaRPr lang="ru-RU" sz="2000" b="0" kern="1200" dirty="0">
            <a:solidFill>
              <a:srgbClr val="002060"/>
            </a:solidFill>
            <a:latin typeface="Franklin Gothic Medium Cond" panose="020B0606030402020204" pitchFamily="34" charset="0"/>
            <a:cs typeface="Arial" panose="020B0604020202020204" pitchFamily="34" charset="0"/>
          </a:endParaRPr>
        </a:p>
      </dsp:txBody>
      <dsp:txXfrm>
        <a:off x="1848589" y="2075701"/>
        <a:ext cx="6749499" cy="876744"/>
      </dsp:txXfrm>
    </dsp:sp>
    <dsp:sp modelId="{337C455A-038C-4B6E-8E9C-E3B6CC9FEA3E}">
      <dsp:nvSpPr>
        <dsp:cNvPr id="0" name=""/>
        <dsp:cNvSpPr/>
      </dsp:nvSpPr>
      <dsp:spPr>
        <a:xfrm>
          <a:off x="1719617" y="2952445"/>
          <a:ext cx="6878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A48C13-1C68-4AAA-9BFC-373F09FB4BB4}">
      <dsp:nvSpPr>
        <dsp:cNvPr id="0" name=""/>
        <dsp:cNvSpPr/>
      </dsp:nvSpPr>
      <dsp:spPr>
        <a:xfrm>
          <a:off x="1848589" y="2996283"/>
          <a:ext cx="6749499" cy="87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kk-KZ" sz="2000" b="0" kern="1200" dirty="0" smtClean="0">
              <a:solidFill>
                <a:srgbClr val="002060"/>
              </a:solidFill>
              <a:latin typeface="Franklin Gothic Medium Cond" panose="020B0606030402020204" pitchFamily="34" charset="0"/>
              <a:cs typeface="Arial" panose="020B0604020202020204" pitchFamily="34" charset="0"/>
            </a:rPr>
            <a:t>- кеңес беру, ұсыныс жасау, келісу/келіспеу, қарсылық білдіру/бас тарту формалары</a:t>
          </a:r>
          <a:endParaRPr lang="ru-RU" sz="2000" b="0" kern="1200" dirty="0">
            <a:solidFill>
              <a:srgbClr val="002060"/>
            </a:solidFill>
            <a:latin typeface="Franklin Gothic Medium Cond" panose="020B0606030402020204" pitchFamily="34" charset="0"/>
            <a:cs typeface="Arial" panose="020B0604020202020204" pitchFamily="34" charset="0"/>
          </a:endParaRPr>
        </a:p>
      </dsp:txBody>
      <dsp:txXfrm>
        <a:off x="1848589" y="2996283"/>
        <a:ext cx="6749499" cy="876744"/>
      </dsp:txXfrm>
    </dsp:sp>
    <dsp:sp modelId="{C3B39551-E9C6-4CBB-879C-5FF97CA158CC}">
      <dsp:nvSpPr>
        <dsp:cNvPr id="0" name=""/>
        <dsp:cNvSpPr/>
      </dsp:nvSpPr>
      <dsp:spPr>
        <a:xfrm>
          <a:off x="1719617" y="3873027"/>
          <a:ext cx="6878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D59375-C274-46FF-A3A7-BCF67A2CB14D}">
      <dsp:nvSpPr>
        <dsp:cNvPr id="0" name=""/>
        <dsp:cNvSpPr/>
      </dsp:nvSpPr>
      <dsp:spPr>
        <a:xfrm>
          <a:off x="1848589" y="3916864"/>
          <a:ext cx="6749499" cy="630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kk-KZ" sz="2000" b="0" kern="1200" dirty="0" smtClean="0">
              <a:solidFill>
                <a:srgbClr val="002060"/>
              </a:solidFill>
              <a:latin typeface="Franklin Gothic Medium Cond" panose="020B0606030402020204" pitchFamily="34" charset="0"/>
              <a:cs typeface="Arial" panose="020B0604020202020204" pitchFamily="34" charset="0"/>
            </a:rPr>
            <a:t>- пікір алмасу, пікір білдіру, қорытынды жасау</a:t>
          </a:r>
          <a:endParaRPr lang="ru-RU" sz="2000" b="0" kern="1200" dirty="0">
            <a:solidFill>
              <a:srgbClr val="002060"/>
            </a:solidFill>
            <a:latin typeface="Franklin Gothic Medium Cond" panose="020B0606030402020204" pitchFamily="34" charset="0"/>
            <a:cs typeface="Arial" panose="020B0604020202020204" pitchFamily="34" charset="0"/>
          </a:endParaRPr>
        </a:p>
      </dsp:txBody>
      <dsp:txXfrm>
        <a:off x="1848589" y="3916864"/>
        <a:ext cx="6749499" cy="630914"/>
      </dsp:txXfrm>
    </dsp:sp>
    <dsp:sp modelId="{F7200236-BF8B-4BB7-B1F7-BFB916E0420C}">
      <dsp:nvSpPr>
        <dsp:cNvPr id="0" name=""/>
        <dsp:cNvSpPr/>
      </dsp:nvSpPr>
      <dsp:spPr>
        <a:xfrm>
          <a:off x="1719617" y="4547779"/>
          <a:ext cx="6878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1F6E91-3A37-4278-AB4C-BFE1E2DB3134}">
      <dsp:nvSpPr>
        <dsp:cNvPr id="0" name=""/>
        <dsp:cNvSpPr/>
      </dsp:nvSpPr>
      <dsp:spPr>
        <a:xfrm>
          <a:off x="1848589" y="4591616"/>
          <a:ext cx="6749499" cy="81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kk-KZ" sz="2000" b="0" kern="1200" dirty="0" smtClean="0">
              <a:solidFill>
                <a:srgbClr val="002060"/>
              </a:solidFill>
              <a:latin typeface="Franklin Gothic Medium Cond" panose="020B0606030402020204" pitchFamily="34" charset="0"/>
              <a:cs typeface="Arial" panose="020B0604020202020204" pitchFamily="34" charset="0"/>
            </a:rPr>
            <a:t>- құбылыс, оқиғаларды салыстыру, артықшылығын білдіру</a:t>
          </a:r>
          <a:endParaRPr lang="ru-RU" sz="2000" b="0" kern="1200" dirty="0">
            <a:solidFill>
              <a:srgbClr val="002060"/>
            </a:solidFill>
            <a:latin typeface="Franklin Gothic Medium Cond" panose="020B0606030402020204" pitchFamily="34" charset="0"/>
            <a:cs typeface="Arial" panose="020B0604020202020204" pitchFamily="34" charset="0"/>
          </a:endParaRPr>
        </a:p>
      </dsp:txBody>
      <dsp:txXfrm>
        <a:off x="1848589" y="4591616"/>
        <a:ext cx="6749499" cy="810690"/>
      </dsp:txXfrm>
    </dsp:sp>
    <dsp:sp modelId="{1F93F163-A48C-44A4-A009-EF69F9F81952}">
      <dsp:nvSpPr>
        <dsp:cNvPr id="0" name=""/>
        <dsp:cNvSpPr/>
      </dsp:nvSpPr>
      <dsp:spPr>
        <a:xfrm>
          <a:off x="1719617" y="5402306"/>
          <a:ext cx="6878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A38103-F507-4DA5-92C3-90609E24A9B7}">
      <dsp:nvSpPr>
        <dsp:cNvPr id="0" name=""/>
        <dsp:cNvSpPr/>
      </dsp:nvSpPr>
      <dsp:spPr>
        <a:xfrm>
          <a:off x="1848589" y="5247000"/>
          <a:ext cx="6749499" cy="87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kk-KZ" sz="1800" b="0" kern="1200" dirty="0" smtClean="0">
              <a:solidFill>
                <a:srgbClr val="002060"/>
              </a:solidFill>
              <a:latin typeface="Franklin Gothic Medium Cond" panose="020B0606030402020204" pitchFamily="34" charset="0"/>
              <a:cs typeface="Arial" panose="020B0604020202020204" pitchFamily="34" charset="0"/>
            </a:rPr>
            <a:t>- оқиғалар мен орын алған жағдайларға, ұсынылған пікірлер мен тұжырымдарға баға беру,  ұтымды және ұтымсыз жақтарын саралау, ұқсастықтар мен айырмашылықтарды ажырату, топтастыру, жинақтау</a:t>
          </a:r>
          <a:endParaRPr lang="ru-RU" sz="1800" b="0" kern="1200" dirty="0">
            <a:solidFill>
              <a:srgbClr val="002060"/>
            </a:solidFill>
            <a:latin typeface="Franklin Gothic Medium Cond" panose="020B0606030402020204" pitchFamily="34" charset="0"/>
            <a:cs typeface="Arial" panose="020B0604020202020204" pitchFamily="34" charset="0"/>
          </a:endParaRPr>
        </a:p>
      </dsp:txBody>
      <dsp:txXfrm>
        <a:off x="1848589" y="5247000"/>
        <a:ext cx="6749499" cy="876744"/>
      </dsp:txXfrm>
    </dsp:sp>
    <dsp:sp modelId="{22B574CB-3CC6-4DBB-AFDA-BE267063E163}">
      <dsp:nvSpPr>
        <dsp:cNvPr id="0" name=""/>
        <dsp:cNvSpPr/>
      </dsp:nvSpPr>
      <dsp:spPr>
        <a:xfrm>
          <a:off x="1719617" y="6322888"/>
          <a:ext cx="6878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DA84F-BCEA-491E-943A-08C0DA4DFBD1}">
      <dsp:nvSpPr>
        <dsp:cNvPr id="0" name=""/>
        <dsp:cNvSpPr/>
      </dsp:nvSpPr>
      <dsp:spPr>
        <a:xfrm>
          <a:off x="0" y="314017"/>
          <a:ext cx="7097973" cy="504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93C428-8B8E-491A-BDFF-E7B64642A2C6}">
      <dsp:nvSpPr>
        <dsp:cNvPr id="0" name=""/>
        <dsp:cNvSpPr/>
      </dsp:nvSpPr>
      <dsp:spPr>
        <a:xfrm>
          <a:off x="354898" y="18817"/>
          <a:ext cx="4968581" cy="590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801" tIns="0" rIns="187801" bIns="0" numCol="1" spcCol="1270" anchor="ctr" anchorCtr="0">
          <a:noAutofit/>
        </a:bodyPr>
        <a:lstStyle/>
        <a:p>
          <a:pPr lvl="0" algn="l" defTabSz="1066800">
            <a:lnSpc>
              <a:spcPct val="90000"/>
            </a:lnSpc>
            <a:spcBef>
              <a:spcPct val="0"/>
            </a:spcBef>
            <a:spcAft>
              <a:spcPct val="35000"/>
            </a:spcAft>
          </a:pPr>
          <a:r>
            <a:rPr lang="kk-KZ" sz="2400" b="0" i="1" kern="1200" dirty="0" smtClean="0">
              <a:solidFill>
                <a:srgbClr val="002060"/>
              </a:solidFill>
              <a:latin typeface="Franklin Gothic Medium" panose="020B0603020102020204" pitchFamily="34" charset="0"/>
            </a:rPr>
            <a:t>Сыни көзқарасты анықтаңыз.</a:t>
          </a:r>
          <a:endParaRPr lang="ru-RU" sz="2400" b="0" i="1" kern="1200" dirty="0">
            <a:solidFill>
              <a:srgbClr val="002060"/>
            </a:solidFill>
            <a:latin typeface="Franklin Gothic Medium" panose="020B0603020102020204" pitchFamily="34" charset="0"/>
          </a:endParaRPr>
        </a:p>
      </dsp:txBody>
      <dsp:txXfrm>
        <a:off x="383719" y="47638"/>
        <a:ext cx="4910939" cy="532758"/>
      </dsp:txXfrm>
    </dsp:sp>
    <dsp:sp modelId="{D1356CBC-D214-4EA5-B8AB-5EE13C28BF0C}">
      <dsp:nvSpPr>
        <dsp:cNvPr id="0" name=""/>
        <dsp:cNvSpPr/>
      </dsp:nvSpPr>
      <dsp:spPr>
        <a:xfrm>
          <a:off x="0" y="1221217"/>
          <a:ext cx="7097973" cy="504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94B1AF-4286-4055-9210-22CD3A8F44B1}">
      <dsp:nvSpPr>
        <dsp:cNvPr id="0" name=""/>
        <dsp:cNvSpPr/>
      </dsp:nvSpPr>
      <dsp:spPr>
        <a:xfrm>
          <a:off x="2129391" y="1055994"/>
          <a:ext cx="4968581" cy="590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801" tIns="0" rIns="187801" bIns="0" numCol="1" spcCol="1270" anchor="ctr" anchorCtr="0">
          <a:noAutofit/>
        </a:bodyPr>
        <a:lstStyle/>
        <a:p>
          <a:pPr lvl="0" algn="l" defTabSz="1066800">
            <a:lnSpc>
              <a:spcPct val="90000"/>
            </a:lnSpc>
            <a:spcBef>
              <a:spcPct val="0"/>
            </a:spcBef>
            <a:spcAft>
              <a:spcPct val="35000"/>
            </a:spcAft>
          </a:pPr>
          <a:r>
            <a:rPr lang="kk-KZ" sz="2400" b="0" i="1" kern="1200" dirty="0" smtClean="0">
              <a:solidFill>
                <a:srgbClr val="002060"/>
              </a:solidFill>
              <a:latin typeface="Franklin Gothic Medium" panose="020B0603020102020204" pitchFamily="34" charset="0"/>
            </a:rPr>
            <a:t>Диалогке негіз болған себепті көрсетіңіз.</a:t>
          </a:r>
          <a:endParaRPr lang="ru-RU" sz="2400" b="0" i="1" kern="1200" dirty="0">
            <a:solidFill>
              <a:srgbClr val="002060"/>
            </a:solidFill>
            <a:latin typeface="Franklin Gothic Medium" panose="020B0603020102020204" pitchFamily="34" charset="0"/>
          </a:endParaRPr>
        </a:p>
      </dsp:txBody>
      <dsp:txXfrm>
        <a:off x="2158212" y="1084815"/>
        <a:ext cx="4910939" cy="532758"/>
      </dsp:txXfrm>
    </dsp:sp>
    <dsp:sp modelId="{3E11B46C-D7D4-4C15-94B3-DD1760CF20AA}">
      <dsp:nvSpPr>
        <dsp:cNvPr id="0" name=""/>
        <dsp:cNvSpPr/>
      </dsp:nvSpPr>
      <dsp:spPr>
        <a:xfrm>
          <a:off x="0" y="2128417"/>
          <a:ext cx="7097973" cy="504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862B86-3B5F-4CC2-B59B-099785E95804}">
      <dsp:nvSpPr>
        <dsp:cNvPr id="0" name=""/>
        <dsp:cNvSpPr/>
      </dsp:nvSpPr>
      <dsp:spPr>
        <a:xfrm>
          <a:off x="354898" y="1833217"/>
          <a:ext cx="4968581" cy="590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801" tIns="0" rIns="187801" bIns="0" numCol="1" spcCol="1270" anchor="ctr" anchorCtr="0">
          <a:noAutofit/>
        </a:bodyPr>
        <a:lstStyle/>
        <a:p>
          <a:pPr lvl="0" algn="l" defTabSz="1066800">
            <a:lnSpc>
              <a:spcPct val="90000"/>
            </a:lnSpc>
            <a:spcBef>
              <a:spcPct val="0"/>
            </a:spcBef>
            <a:spcAft>
              <a:spcPct val="35000"/>
            </a:spcAft>
          </a:pPr>
          <a:r>
            <a:rPr lang="kk-KZ" sz="2400" b="0" i="1" kern="1200" dirty="0" smtClean="0">
              <a:solidFill>
                <a:srgbClr val="002060"/>
              </a:solidFill>
              <a:latin typeface="Franklin Gothic Medium" panose="020B0603020102020204" pitchFamily="34" charset="0"/>
            </a:rPr>
            <a:t>Берілген ақпаратты түйіндеңіз.</a:t>
          </a:r>
          <a:endParaRPr lang="ru-RU" sz="2400" b="0" i="1" kern="1200" dirty="0">
            <a:solidFill>
              <a:srgbClr val="002060"/>
            </a:solidFill>
            <a:latin typeface="Franklin Gothic Medium" panose="020B0603020102020204" pitchFamily="34" charset="0"/>
          </a:endParaRPr>
        </a:p>
      </dsp:txBody>
      <dsp:txXfrm>
        <a:off x="383719" y="1862038"/>
        <a:ext cx="4910939" cy="532758"/>
      </dsp:txXfrm>
    </dsp:sp>
    <dsp:sp modelId="{A0AF7A34-891F-4B4A-88C3-E105691DE9CE}">
      <dsp:nvSpPr>
        <dsp:cNvPr id="0" name=""/>
        <dsp:cNvSpPr/>
      </dsp:nvSpPr>
      <dsp:spPr>
        <a:xfrm>
          <a:off x="0" y="3035617"/>
          <a:ext cx="7097973" cy="504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8574A6-C0E0-481A-8239-88CB39EFF35A}">
      <dsp:nvSpPr>
        <dsp:cNvPr id="0" name=""/>
        <dsp:cNvSpPr/>
      </dsp:nvSpPr>
      <dsp:spPr>
        <a:xfrm>
          <a:off x="2129391" y="2721566"/>
          <a:ext cx="4968581" cy="590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801" tIns="0" rIns="187801" bIns="0" numCol="1" spcCol="1270" anchor="ctr" anchorCtr="0">
          <a:noAutofit/>
        </a:bodyPr>
        <a:lstStyle/>
        <a:p>
          <a:pPr lvl="0" algn="l" defTabSz="1066800">
            <a:lnSpc>
              <a:spcPct val="90000"/>
            </a:lnSpc>
            <a:spcBef>
              <a:spcPct val="0"/>
            </a:spcBef>
            <a:spcAft>
              <a:spcPct val="35000"/>
            </a:spcAft>
          </a:pPr>
          <a:r>
            <a:rPr lang="kk-KZ" sz="2400" b="0" i="1" kern="1200" dirty="0" smtClean="0">
              <a:solidFill>
                <a:srgbClr val="002060"/>
              </a:solidFill>
              <a:latin typeface="Franklin Gothic Medium" panose="020B0603020102020204" pitchFamily="34" charset="0"/>
            </a:rPr>
            <a:t>Мәтіндегі қосымша ақпаратты көрсетіңіз.</a:t>
          </a:r>
          <a:endParaRPr lang="ru-RU" sz="2400" b="0" i="1" kern="1200" dirty="0">
            <a:solidFill>
              <a:srgbClr val="002060"/>
            </a:solidFill>
            <a:latin typeface="Franklin Gothic Medium" panose="020B0603020102020204" pitchFamily="34" charset="0"/>
          </a:endParaRPr>
        </a:p>
      </dsp:txBody>
      <dsp:txXfrm>
        <a:off x="2158212" y="2750387"/>
        <a:ext cx="4910939" cy="532758"/>
      </dsp:txXfrm>
    </dsp:sp>
    <dsp:sp modelId="{DAC882F4-2276-46BE-9F2D-A0CD3A745632}">
      <dsp:nvSpPr>
        <dsp:cNvPr id="0" name=""/>
        <dsp:cNvSpPr/>
      </dsp:nvSpPr>
      <dsp:spPr>
        <a:xfrm>
          <a:off x="0" y="4060047"/>
          <a:ext cx="7097973" cy="504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FB875B-5732-4A05-86CC-7C5931C8070D}">
      <dsp:nvSpPr>
        <dsp:cNvPr id="0" name=""/>
        <dsp:cNvSpPr/>
      </dsp:nvSpPr>
      <dsp:spPr>
        <a:xfrm>
          <a:off x="354898" y="3647617"/>
          <a:ext cx="5355832" cy="70762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801" tIns="0" rIns="187801" bIns="0" numCol="1" spcCol="1270" anchor="ctr" anchorCtr="0">
          <a:noAutofit/>
        </a:bodyPr>
        <a:lstStyle/>
        <a:p>
          <a:pPr lvl="0" algn="l" defTabSz="1066800">
            <a:lnSpc>
              <a:spcPct val="90000"/>
            </a:lnSpc>
            <a:spcBef>
              <a:spcPct val="0"/>
            </a:spcBef>
            <a:spcAft>
              <a:spcPct val="35000"/>
            </a:spcAft>
          </a:pPr>
          <a:r>
            <a:rPr lang="kk-KZ" sz="2400" b="0" i="1" kern="1200" dirty="0" smtClean="0">
              <a:solidFill>
                <a:srgbClr val="002060"/>
              </a:solidFill>
              <a:latin typeface="Franklin Gothic Medium" panose="020B0603020102020204" pitchFamily="34" charset="0"/>
            </a:rPr>
            <a:t>Тірек сөздерді мәтін мазмұны бойынша орналастырыңыз. </a:t>
          </a:r>
          <a:endParaRPr lang="ru-RU" sz="2400" b="0" i="1" kern="1200" dirty="0">
            <a:solidFill>
              <a:srgbClr val="002060"/>
            </a:solidFill>
            <a:latin typeface="Franklin Gothic Medium" panose="020B0603020102020204" pitchFamily="34" charset="0"/>
          </a:endParaRPr>
        </a:p>
      </dsp:txBody>
      <dsp:txXfrm>
        <a:off x="389442" y="3682161"/>
        <a:ext cx="5286744" cy="638541"/>
      </dsp:txXfrm>
    </dsp:sp>
    <dsp:sp modelId="{63FEBD56-CD12-4400-84DA-4FD60C5EE90B}">
      <dsp:nvSpPr>
        <dsp:cNvPr id="0" name=""/>
        <dsp:cNvSpPr/>
      </dsp:nvSpPr>
      <dsp:spPr>
        <a:xfrm>
          <a:off x="0" y="4967247"/>
          <a:ext cx="7097973" cy="504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B730AE-7CF1-403B-A8AE-642A900C3D85}">
      <dsp:nvSpPr>
        <dsp:cNvPr id="0" name=""/>
        <dsp:cNvSpPr/>
      </dsp:nvSpPr>
      <dsp:spPr>
        <a:xfrm>
          <a:off x="2129391" y="4740285"/>
          <a:ext cx="4968581" cy="5904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801" tIns="0" rIns="187801" bIns="0" numCol="1" spcCol="1270" anchor="ctr" anchorCtr="0">
          <a:noAutofit/>
        </a:bodyPr>
        <a:lstStyle/>
        <a:p>
          <a:pPr lvl="0" algn="l" defTabSz="1066800">
            <a:lnSpc>
              <a:spcPct val="90000"/>
            </a:lnSpc>
            <a:spcBef>
              <a:spcPct val="0"/>
            </a:spcBef>
            <a:spcAft>
              <a:spcPct val="35000"/>
            </a:spcAft>
          </a:pPr>
          <a:r>
            <a:rPr lang="kk-KZ" sz="2400" b="0" i="1" kern="1200" dirty="0" smtClean="0">
              <a:solidFill>
                <a:srgbClr val="002060"/>
              </a:solidFill>
              <a:latin typeface="Franklin Gothic Medium" panose="020B0603020102020204" pitchFamily="34" charset="0"/>
            </a:rPr>
            <a:t>Мәтіннің идеясын анықтаңыз. </a:t>
          </a:r>
          <a:endParaRPr lang="ru-RU" sz="2400" b="0" i="1" kern="1200" dirty="0">
            <a:solidFill>
              <a:srgbClr val="002060"/>
            </a:solidFill>
            <a:latin typeface="Franklin Gothic Medium" panose="020B0603020102020204" pitchFamily="34" charset="0"/>
          </a:endParaRPr>
        </a:p>
      </dsp:txBody>
      <dsp:txXfrm>
        <a:off x="2158212" y="4769106"/>
        <a:ext cx="4910939"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C13B1-6BB0-46C2-8587-0C5C5B20E63F}">
      <dsp:nvSpPr>
        <dsp:cNvPr id="0" name=""/>
        <dsp:cNvSpPr/>
      </dsp:nvSpPr>
      <dsp:spPr>
        <a:xfrm>
          <a:off x="0" y="0"/>
          <a:ext cx="81946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4EAC69-1BC6-4313-9F60-039A7C3406A1}">
      <dsp:nvSpPr>
        <dsp:cNvPr id="0" name=""/>
        <dsp:cNvSpPr/>
      </dsp:nvSpPr>
      <dsp:spPr>
        <a:xfrm>
          <a:off x="0" y="0"/>
          <a:ext cx="1638925" cy="6086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endParaRPr lang="ru-RU" sz="3400" kern="1200" dirty="0">
            <a:solidFill>
              <a:srgbClr val="002060"/>
            </a:solidFill>
          </a:endParaRPr>
        </a:p>
      </dsp:txBody>
      <dsp:txXfrm>
        <a:off x="0" y="0"/>
        <a:ext cx="1638925" cy="6086475"/>
      </dsp:txXfrm>
    </dsp:sp>
    <dsp:sp modelId="{ECE2AB77-862E-4722-BD48-51A98A924455}">
      <dsp:nvSpPr>
        <dsp:cNvPr id="0" name=""/>
        <dsp:cNvSpPr/>
      </dsp:nvSpPr>
      <dsp:spPr>
        <a:xfrm>
          <a:off x="1761845" y="41086"/>
          <a:ext cx="6432782" cy="82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kk-KZ" sz="2100" i="0" kern="1200" dirty="0" smtClean="0">
              <a:solidFill>
                <a:srgbClr val="002060"/>
              </a:solidFill>
              <a:latin typeface="Arial" panose="020B0604020202020204" pitchFamily="34" charset="0"/>
              <a:cs typeface="Arial" panose="020B0604020202020204" pitchFamily="34" charset="0"/>
            </a:rPr>
            <a:t>- қоғамдық-әлеуметтік, қоғамдық-саяси, ресми-іскери, ғылыми-мәдени тақырыптар</a:t>
          </a:r>
          <a:endParaRPr lang="ru-RU" sz="2100" i="0" kern="1200" dirty="0">
            <a:solidFill>
              <a:srgbClr val="002060"/>
            </a:solidFill>
            <a:latin typeface="Arial" panose="020B0604020202020204" pitchFamily="34" charset="0"/>
            <a:cs typeface="Arial" panose="020B0604020202020204" pitchFamily="34" charset="0"/>
          </a:endParaRPr>
        </a:p>
      </dsp:txBody>
      <dsp:txXfrm>
        <a:off x="1761845" y="41086"/>
        <a:ext cx="6432782" cy="821733"/>
      </dsp:txXfrm>
    </dsp:sp>
    <dsp:sp modelId="{14016DB3-950A-4DA5-9EE2-24AB44026282}">
      <dsp:nvSpPr>
        <dsp:cNvPr id="0" name=""/>
        <dsp:cNvSpPr/>
      </dsp:nvSpPr>
      <dsp:spPr>
        <a:xfrm>
          <a:off x="1638925" y="862820"/>
          <a:ext cx="65557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94F3D9-2DC7-4B50-8E00-A26D68EF54D5}">
      <dsp:nvSpPr>
        <dsp:cNvPr id="0" name=""/>
        <dsp:cNvSpPr/>
      </dsp:nvSpPr>
      <dsp:spPr>
        <a:xfrm>
          <a:off x="1761845" y="903906"/>
          <a:ext cx="6432782" cy="82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kk-KZ" sz="2100" kern="1200" dirty="0" smtClean="0">
              <a:solidFill>
                <a:srgbClr val="002060"/>
              </a:solidFill>
              <a:latin typeface="Arial" panose="020B0604020202020204" pitchFamily="34" charset="0"/>
              <a:cs typeface="Arial" panose="020B0604020202020204" pitchFamily="34" charset="0"/>
            </a:rPr>
            <a:t>- мақсатына сай қажетті ақпараттарды таба алу, іріктеу, саралау</a:t>
          </a:r>
          <a:endParaRPr lang="ru-RU" sz="2100" kern="1200" dirty="0">
            <a:solidFill>
              <a:srgbClr val="002060"/>
            </a:solidFill>
            <a:latin typeface="Arial" panose="020B0604020202020204" pitchFamily="34" charset="0"/>
            <a:cs typeface="Arial" panose="020B0604020202020204" pitchFamily="34" charset="0"/>
          </a:endParaRPr>
        </a:p>
      </dsp:txBody>
      <dsp:txXfrm>
        <a:off x="1761845" y="903906"/>
        <a:ext cx="6432782" cy="821733"/>
      </dsp:txXfrm>
    </dsp:sp>
    <dsp:sp modelId="{127912DC-4B07-439B-8942-9EEE6550DE1A}">
      <dsp:nvSpPr>
        <dsp:cNvPr id="0" name=""/>
        <dsp:cNvSpPr/>
      </dsp:nvSpPr>
      <dsp:spPr>
        <a:xfrm>
          <a:off x="1638925" y="1725640"/>
          <a:ext cx="65557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6BF8BB-2B46-41A5-8FD0-D7CBA5C213E8}">
      <dsp:nvSpPr>
        <dsp:cNvPr id="0" name=""/>
        <dsp:cNvSpPr/>
      </dsp:nvSpPr>
      <dsp:spPr>
        <a:xfrm>
          <a:off x="1761845" y="1766727"/>
          <a:ext cx="6432782" cy="82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kk-KZ" sz="2100" kern="1200" dirty="0" smtClean="0">
              <a:solidFill>
                <a:srgbClr val="002060"/>
              </a:solidFill>
              <a:latin typeface="Arial" panose="020B0604020202020204" pitchFamily="34" charset="0"/>
              <a:cs typeface="Arial" panose="020B0604020202020204" pitchFamily="34" charset="0"/>
            </a:rPr>
            <a:t>- диалогке қатысушылардың коммуникативтік ниетін түсіну</a:t>
          </a:r>
          <a:endParaRPr lang="ru-RU" sz="2100" kern="1200" dirty="0">
            <a:solidFill>
              <a:srgbClr val="002060"/>
            </a:solidFill>
            <a:latin typeface="Arial" panose="020B0604020202020204" pitchFamily="34" charset="0"/>
            <a:cs typeface="Arial" panose="020B0604020202020204" pitchFamily="34" charset="0"/>
          </a:endParaRPr>
        </a:p>
      </dsp:txBody>
      <dsp:txXfrm>
        <a:off x="1761845" y="1766727"/>
        <a:ext cx="6432782" cy="821733"/>
      </dsp:txXfrm>
    </dsp:sp>
    <dsp:sp modelId="{B5205395-8124-4314-997A-C98D519F6852}">
      <dsp:nvSpPr>
        <dsp:cNvPr id="0" name=""/>
        <dsp:cNvSpPr/>
      </dsp:nvSpPr>
      <dsp:spPr>
        <a:xfrm>
          <a:off x="1638925" y="2588460"/>
          <a:ext cx="65557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240536-7193-4F38-984D-E7C2D4323C6C}">
      <dsp:nvSpPr>
        <dsp:cNvPr id="0" name=""/>
        <dsp:cNvSpPr/>
      </dsp:nvSpPr>
      <dsp:spPr>
        <a:xfrm>
          <a:off x="1761845" y="2629547"/>
          <a:ext cx="6432782" cy="82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kk-KZ" sz="2100" kern="1200" dirty="0" smtClean="0">
              <a:solidFill>
                <a:srgbClr val="002060"/>
              </a:solidFill>
            </a:rPr>
            <a:t> </a:t>
          </a:r>
          <a:r>
            <a:rPr lang="kk-KZ" sz="2100" kern="1200" dirty="0" smtClean="0">
              <a:solidFill>
                <a:srgbClr val="002060"/>
              </a:solidFill>
              <a:latin typeface="Arial" panose="020B0604020202020204" pitchFamily="34" charset="0"/>
              <a:cs typeface="Arial" panose="020B0604020202020204" pitchFamily="34" charset="0"/>
            </a:rPr>
            <a:t>- тұрақты тіркестер, мақал-мәтелдер</a:t>
          </a:r>
          <a:endParaRPr lang="ru-RU" sz="2100" kern="1200" dirty="0">
            <a:solidFill>
              <a:srgbClr val="002060"/>
            </a:solidFill>
            <a:latin typeface="Arial" panose="020B0604020202020204" pitchFamily="34" charset="0"/>
            <a:cs typeface="Arial" panose="020B0604020202020204" pitchFamily="34" charset="0"/>
          </a:endParaRPr>
        </a:p>
      </dsp:txBody>
      <dsp:txXfrm>
        <a:off x="1761845" y="2629547"/>
        <a:ext cx="6432782" cy="821733"/>
      </dsp:txXfrm>
    </dsp:sp>
    <dsp:sp modelId="{EB2834E4-B9AD-46F9-83D5-3A7A512875C2}">
      <dsp:nvSpPr>
        <dsp:cNvPr id="0" name=""/>
        <dsp:cNvSpPr/>
      </dsp:nvSpPr>
      <dsp:spPr>
        <a:xfrm>
          <a:off x="1638925" y="3451280"/>
          <a:ext cx="65557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19B47A-24B8-479B-98A8-C183E32B6592}">
      <dsp:nvSpPr>
        <dsp:cNvPr id="0" name=""/>
        <dsp:cNvSpPr/>
      </dsp:nvSpPr>
      <dsp:spPr>
        <a:xfrm>
          <a:off x="1761845" y="3492367"/>
          <a:ext cx="6432782" cy="82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kk-KZ" sz="2100" kern="1200" dirty="0" smtClean="0">
              <a:solidFill>
                <a:srgbClr val="002060"/>
              </a:solidFill>
              <a:latin typeface="Arial" panose="020B0604020202020204" pitchFamily="34" charset="0"/>
              <a:cs typeface="Arial" panose="020B0604020202020204" pitchFamily="34" charset="0"/>
            </a:rPr>
            <a:t>- пікірталасқа, әңгімеге қатысу, ондағы мәселелерді анықтау, жеке көзқарасын дәлелдеу</a:t>
          </a:r>
          <a:endParaRPr lang="ru-RU" sz="2100" kern="1200" dirty="0">
            <a:solidFill>
              <a:srgbClr val="002060"/>
            </a:solidFill>
            <a:latin typeface="Arial" panose="020B0604020202020204" pitchFamily="34" charset="0"/>
            <a:cs typeface="Arial" panose="020B0604020202020204" pitchFamily="34" charset="0"/>
          </a:endParaRPr>
        </a:p>
      </dsp:txBody>
      <dsp:txXfrm>
        <a:off x="1761845" y="3492367"/>
        <a:ext cx="6432782" cy="821733"/>
      </dsp:txXfrm>
    </dsp:sp>
    <dsp:sp modelId="{9B9FF832-F376-4EA6-8910-C167EDDB0C19}">
      <dsp:nvSpPr>
        <dsp:cNvPr id="0" name=""/>
        <dsp:cNvSpPr/>
      </dsp:nvSpPr>
      <dsp:spPr>
        <a:xfrm>
          <a:off x="1638925" y="4314101"/>
          <a:ext cx="65557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ECD876-895B-41E1-978D-DB3A5D5F25F2}">
      <dsp:nvSpPr>
        <dsp:cNvPr id="0" name=""/>
        <dsp:cNvSpPr/>
      </dsp:nvSpPr>
      <dsp:spPr>
        <a:xfrm>
          <a:off x="1761845" y="4355187"/>
          <a:ext cx="6432782" cy="82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kk-KZ" sz="2100" kern="1200" dirty="0" smtClean="0">
              <a:solidFill>
                <a:srgbClr val="002060"/>
              </a:solidFill>
              <a:latin typeface="Arial" panose="020B0604020202020204" pitchFamily="34" charset="0"/>
              <a:cs typeface="Arial" panose="020B0604020202020204" pitchFamily="34" charset="0"/>
            </a:rPr>
            <a:t>- сын тұрғысынан ойлау</a:t>
          </a:r>
          <a:endParaRPr lang="ru-RU" sz="2100" kern="1200" dirty="0">
            <a:solidFill>
              <a:srgbClr val="002060"/>
            </a:solidFill>
            <a:latin typeface="Arial" panose="020B0604020202020204" pitchFamily="34" charset="0"/>
            <a:cs typeface="Arial" panose="020B0604020202020204" pitchFamily="34" charset="0"/>
          </a:endParaRPr>
        </a:p>
      </dsp:txBody>
      <dsp:txXfrm>
        <a:off x="1761845" y="4355187"/>
        <a:ext cx="6432782" cy="821733"/>
      </dsp:txXfrm>
    </dsp:sp>
    <dsp:sp modelId="{DFA4B082-4DC1-4AAF-AA77-CCBA5936749F}">
      <dsp:nvSpPr>
        <dsp:cNvPr id="0" name=""/>
        <dsp:cNvSpPr/>
      </dsp:nvSpPr>
      <dsp:spPr>
        <a:xfrm>
          <a:off x="1638925" y="5176921"/>
          <a:ext cx="65557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710093-05E4-417E-A74B-ECA157B25321}">
      <dsp:nvSpPr>
        <dsp:cNvPr id="0" name=""/>
        <dsp:cNvSpPr/>
      </dsp:nvSpPr>
      <dsp:spPr>
        <a:xfrm>
          <a:off x="1761845" y="5218008"/>
          <a:ext cx="6432782" cy="82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kk-KZ" sz="2100" kern="1200" dirty="0" smtClean="0">
              <a:solidFill>
                <a:srgbClr val="002060"/>
              </a:solidFill>
              <a:latin typeface="Arial" panose="020B0604020202020204" pitchFamily="34" charset="0"/>
              <a:cs typeface="Arial" panose="020B0604020202020204" pitchFamily="34" charset="0"/>
            </a:rPr>
            <a:t>- ұлттық танымды білдіретін сөздер: салт-дәстүр, тұрмыс-тіршілік, мәдениет пен өнер</a:t>
          </a:r>
          <a:endParaRPr lang="ru-RU" sz="2100" kern="1200" dirty="0">
            <a:solidFill>
              <a:srgbClr val="002060"/>
            </a:solidFill>
            <a:latin typeface="Arial" panose="020B0604020202020204" pitchFamily="34" charset="0"/>
            <a:cs typeface="Arial" panose="020B0604020202020204" pitchFamily="34" charset="0"/>
          </a:endParaRPr>
        </a:p>
      </dsp:txBody>
      <dsp:txXfrm>
        <a:off x="1761845" y="5218008"/>
        <a:ext cx="6432782" cy="821733"/>
      </dsp:txXfrm>
    </dsp:sp>
    <dsp:sp modelId="{22268FE6-3563-42A4-93AB-CDF67E37D7BA}">
      <dsp:nvSpPr>
        <dsp:cNvPr id="0" name=""/>
        <dsp:cNvSpPr/>
      </dsp:nvSpPr>
      <dsp:spPr>
        <a:xfrm>
          <a:off x="1638925" y="6039741"/>
          <a:ext cx="655570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D51AEC35-2567-400C-BBEB-B26E73759069}" type="datetimeFigureOut">
              <a:rPr lang="ru-RU" smtClean="0"/>
              <a:t>25.09.2018</a:t>
            </a:fld>
            <a:endParaRPr lang="ru-RU"/>
          </a:p>
        </p:txBody>
      </p:sp>
      <p:sp>
        <p:nvSpPr>
          <p:cNvPr id="4" name="Нижний колонтитул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58995365-0909-4CBC-8AD2-5E8A2E8C9454}" type="slidenum">
              <a:rPr lang="ru-RU" smtClean="0"/>
              <a:t>‹#›</a:t>
            </a:fld>
            <a:endParaRPr lang="ru-RU"/>
          </a:p>
        </p:txBody>
      </p:sp>
    </p:spTree>
    <p:extLst>
      <p:ext uri="{BB962C8B-B14F-4D97-AF65-F5344CB8AC3E}">
        <p14:creationId xmlns:p14="http://schemas.microsoft.com/office/powerpoint/2010/main" val="1340101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B8B36481-491D-41A3-886C-FA7730072484}" type="datetimeFigureOut">
              <a:rPr lang="ru-RU" smtClean="0"/>
              <a:t>25.09.2018</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84CB80EF-3E14-4C1E-B903-358FA6F698AB}" type="slidenum">
              <a:rPr lang="ru-RU" smtClean="0"/>
              <a:t>‹#›</a:t>
            </a:fld>
            <a:endParaRPr lang="ru-RU"/>
          </a:p>
        </p:txBody>
      </p:sp>
    </p:spTree>
    <p:extLst>
      <p:ext uri="{BB962C8B-B14F-4D97-AF65-F5344CB8AC3E}">
        <p14:creationId xmlns:p14="http://schemas.microsoft.com/office/powerpoint/2010/main" val="48354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96938" y="746125"/>
            <a:ext cx="4968875"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C979F46-C77C-4AE2-AA93-2E6FE4F74048}"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val="28768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91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79F3448-416A-4EC4-8806-56D7D1EFAA20}" type="slidenum">
              <a:rPr lang="ru-RU" altLang="ru-RU" smtClean="0">
                <a:latin typeface="Verdana" pitchFamily="34" charset="0"/>
              </a:rPr>
              <a:pPr eaLnBrk="1" hangingPunct="1">
                <a:spcBef>
                  <a:spcPct val="0"/>
                </a:spcBef>
              </a:pPr>
              <a:t>8</a:t>
            </a:fld>
            <a:endParaRPr lang="ru-RU" altLang="ru-RU" smtClean="0">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895350" y="746125"/>
            <a:ext cx="4970463" cy="37274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CCC21A-7D21-461F-88E6-F8EB74D9944A}" type="slidenum">
              <a:rPr lang="ru-RU" smtClean="0"/>
              <a:t>20</a:t>
            </a:fld>
            <a:endParaRPr lang="ru-RU"/>
          </a:p>
        </p:txBody>
      </p:sp>
    </p:spTree>
    <p:extLst>
      <p:ext uri="{BB962C8B-B14F-4D97-AF65-F5344CB8AC3E}">
        <p14:creationId xmlns:p14="http://schemas.microsoft.com/office/powerpoint/2010/main" val="3502403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xfrm>
            <a:off x="896938" y="746125"/>
            <a:ext cx="4967287"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01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234DE8-801B-4EAA-A2FE-3B36F4DF17F4}" type="slidenum">
              <a:rPr lang="ru-RU" altLang="ru-RU" smtClean="0">
                <a:solidFill>
                  <a:prstClr val="black"/>
                </a:solidFill>
                <a:latin typeface="Verdana" pitchFamily="34" charset="0"/>
              </a:rPr>
              <a:pPr eaLnBrk="1" hangingPunct="1">
                <a:spcBef>
                  <a:spcPct val="0"/>
                </a:spcBef>
              </a:pPr>
              <a:t>22</a:t>
            </a:fld>
            <a:endParaRPr lang="ru-RU" altLang="ru-RU" smtClean="0">
              <a:solidFill>
                <a:prstClr val="black"/>
              </a:solidFill>
              <a:latin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12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45AFC57-8085-45DA-BEAA-B8EBF0FDFC56}" type="slidenum">
              <a:rPr lang="ru-RU" altLang="ru-RU" smtClean="0">
                <a:latin typeface="Verdana" pitchFamily="34" charset="0"/>
              </a:rPr>
              <a:pPr eaLnBrk="1" hangingPunct="1">
                <a:spcBef>
                  <a:spcPct val="0"/>
                </a:spcBef>
              </a:pPr>
              <a:t>26</a:t>
            </a:fld>
            <a:endParaRPr lang="ru-RU" altLang="ru-RU" smtClean="0">
              <a:latin typeface="Verdan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a:ln/>
        </p:spPr>
      </p:sp>
      <p:sp>
        <p:nvSpPr>
          <p:cNvPr id="266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662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3D0477-EA19-4F07-92DC-6E198CF6A948}" type="slidenum">
              <a:rPr lang="ru-RU" altLang="ru-RU" sz="1200" smtClean="0">
                <a:latin typeface="Verdana" pitchFamily="34" charset="0"/>
              </a:rPr>
              <a:pPr eaLnBrk="1" hangingPunct="1"/>
              <a:t>39</a:t>
            </a:fld>
            <a:endParaRPr lang="ru-RU" altLang="ru-RU" sz="1200" smtClean="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25.09.2018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B19B0651-EE4F-4900-A07F-96A6BFA9D0F0}"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25.09.2018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25.09.2018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09" tIns="45704" rIns="91409" bIns="45704" rtlCol="0" anchor="ctr"/>
          <a:lstStyle/>
          <a:p>
            <a:pPr algn="ctr" defTabSz="914083"/>
            <a:endParaRPr lang="en-US">
              <a:solidFill>
                <a:prstClr val="white"/>
              </a:solidFill>
            </a:endParaRPr>
          </a:p>
        </p:txBody>
      </p:sp>
      <p:sp useBgFill="1">
        <p:nvSpPr>
          <p:cNvPr id="13" name="Скругленный прямоугольник 12"/>
          <p:cNvSpPr/>
          <p:nvPr/>
        </p:nvSpPr>
        <p:spPr>
          <a:xfrm>
            <a:off x="65313" y="69759"/>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91409" tIns="45704" rIns="91409" bIns="45704" anchor="ctr"/>
          <a:lstStyle/>
          <a:p>
            <a:pPr algn="ctr" defTabSz="914083"/>
            <a:endParaRPr lang="en-US">
              <a:solidFill>
                <a:prstClr val="white"/>
              </a:solidFill>
            </a:endParaRPr>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042" indent="0" algn="ctr">
              <a:buNone/>
            </a:lvl2pPr>
            <a:lvl3pPr marL="914083" indent="0" algn="ctr">
              <a:buNone/>
            </a:lvl3pPr>
            <a:lvl4pPr marL="1371127" indent="0" algn="ctr">
              <a:buNone/>
            </a:lvl4pPr>
            <a:lvl5pPr marL="1828166" indent="0" algn="ctr">
              <a:buNone/>
            </a:lvl5pPr>
            <a:lvl6pPr marL="2285208" indent="0" algn="ctr">
              <a:buNone/>
            </a:lvl6pPr>
            <a:lvl7pPr marL="2742251" indent="0" algn="ctr">
              <a:buNone/>
            </a:lvl7pPr>
            <a:lvl8pPr marL="3199293" indent="0" algn="ctr">
              <a:buNone/>
            </a:lvl8pPr>
            <a:lvl9pPr marL="3656336"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solidFill>
                  <a:srgbClr val="212745"/>
                </a:solidFill>
              </a:rPr>
              <a:pPr/>
              <a:t>25.09.2018</a:t>
            </a:fld>
            <a:endParaRPr lang="ru-RU">
              <a:solidFill>
                <a:srgbClr val="212745"/>
              </a:solidFill>
            </a:endParaRPr>
          </a:p>
        </p:txBody>
      </p:sp>
      <p:sp>
        <p:nvSpPr>
          <p:cNvPr id="17" name="Нижний колонтитул 16"/>
          <p:cNvSpPr>
            <a:spLocks noGrp="1"/>
          </p:cNvSpPr>
          <p:nvPr>
            <p:ph type="ftr" sz="quarter" idx="11"/>
          </p:nvPr>
        </p:nvSpPr>
        <p:spPr/>
        <p:txBody>
          <a:bodyPr/>
          <a:lstStyle/>
          <a:p>
            <a:endParaRPr lang="ru-RU">
              <a:solidFill>
                <a:srgbClr val="212745"/>
              </a:solidFill>
            </a:endParaRPr>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B19B0651-EE4F-4900-A07F-96A6BFA9D0F0}" type="slidenum">
              <a:rPr lang="ru-RU" smtClean="0"/>
              <a:pPr/>
              <a:t>‹#›</a:t>
            </a:fld>
            <a:endParaRPr lang="ru-RU"/>
          </a:p>
        </p:txBody>
      </p:sp>
      <p:sp>
        <p:nvSpPr>
          <p:cNvPr id="7" name="Прямоугольник 6"/>
          <p:cNvSpPr/>
          <p:nvPr/>
        </p:nvSpPr>
        <p:spPr>
          <a:xfrm>
            <a:off x="62931" y="1449306"/>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09" tIns="45704" rIns="91409" bIns="45704" anchor="ctr"/>
          <a:lstStyle/>
          <a:p>
            <a:pPr algn="ctr" defTabSz="914083"/>
            <a:endParaRPr lang="en-US">
              <a:solidFill>
                <a:prstClr val="white"/>
              </a:solidFill>
            </a:endParaRPr>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09" tIns="45704" rIns="91409" bIns="45704" anchor="ctr"/>
          <a:lstStyle/>
          <a:p>
            <a:pPr algn="ctr" defTabSz="914083"/>
            <a:endParaRPr lang="en-US">
              <a:solidFill>
                <a:prstClr val="white"/>
              </a:solidFill>
            </a:endParaRPr>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09" tIns="45704" rIns="91409" bIns="45704" anchor="ctr"/>
          <a:lstStyle/>
          <a:p>
            <a:pPr algn="ctr" defTabSz="914083"/>
            <a:endParaRPr lang="en-US">
              <a:solidFill>
                <a:prstClr val="white"/>
              </a:solidFill>
            </a:endParaRPr>
          </a:p>
        </p:txBody>
      </p:sp>
      <p:sp>
        <p:nvSpPr>
          <p:cNvPr id="8" name="Заголовок 7"/>
          <p:cNvSpPr>
            <a:spLocks noGrp="1"/>
          </p:cNvSpPr>
          <p:nvPr>
            <p:ph type="ctrTitle"/>
          </p:nvPr>
        </p:nvSpPr>
        <p:spPr>
          <a:xfrm>
            <a:off x="457204"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272084748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212745"/>
                </a:solidFill>
              </a:rPr>
              <a:pPr/>
              <a:t>25.09.2018</a:t>
            </a:fld>
            <a:endParaRPr lang="ru-RU">
              <a:solidFill>
                <a:srgbClr val="212745"/>
              </a:solidFill>
            </a:endParaRPr>
          </a:p>
        </p:txBody>
      </p:sp>
      <p:sp>
        <p:nvSpPr>
          <p:cNvPr id="5" name="Нижний колонтитул 4"/>
          <p:cNvSpPr>
            <a:spLocks noGrp="1"/>
          </p:cNvSpPr>
          <p:nvPr>
            <p:ph type="ftr" sz="quarter" idx="11"/>
          </p:nvPr>
        </p:nvSpPr>
        <p:spPr/>
        <p:txBody>
          <a:bodyPr/>
          <a:lstStyle/>
          <a:p>
            <a:endParaRPr lang="ru-RU">
              <a:solidFill>
                <a:srgbClr val="212745"/>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8" name="Объект 7"/>
          <p:cNvSpPr>
            <a:spLocks noGrp="1"/>
          </p:cNvSpPr>
          <p:nvPr>
            <p:ph sz="quarter" idx="1"/>
          </p:nvPr>
        </p:nvSpPr>
        <p:spPr>
          <a:xfrm>
            <a:off x="914404"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47613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09" tIns="45704" rIns="91409" bIns="45704" rtlCol="0" anchor="ctr"/>
          <a:lstStyle/>
          <a:p>
            <a:pPr algn="ctr" defTabSz="914083"/>
            <a:endParaRPr lang="en-US">
              <a:solidFill>
                <a:prstClr val="white"/>
              </a:solidFill>
            </a:endParaRPr>
          </a:p>
        </p:txBody>
      </p:sp>
      <p:sp useBgFill="1">
        <p:nvSpPr>
          <p:cNvPr id="10" name="Скругленный прямоугольник 9"/>
          <p:cNvSpPr/>
          <p:nvPr/>
        </p:nvSpPr>
        <p:spPr>
          <a:xfrm>
            <a:off x="65313" y="69759"/>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91409" tIns="45704" rIns="91409" bIns="45704" anchor="ctr"/>
          <a:lstStyle/>
          <a:p>
            <a:pPr algn="ctr" defTabSz="914083"/>
            <a:endParaRPr lang="en-US">
              <a:solidFill>
                <a:prstClr val="white"/>
              </a:solidFill>
            </a:endParaRPr>
          </a:p>
        </p:txBody>
      </p:sp>
      <p:sp>
        <p:nvSpPr>
          <p:cNvPr id="2" name="Заголовок 1"/>
          <p:cNvSpPr>
            <a:spLocks noGrp="1"/>
          </p:cNvSpPr>
          <p:nvPr>
            <p:ph type="title"/>
          </p:nvPr>
        </p:nvSpPr>
        <p:spPr>
          <a:xfrm>
            <a:off x="722315" y="952504"/>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5" y="2547939"/>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srgbClr val="212745"/>
                </a:solidFill>
              </a:rPr>
              <a:pPr/>
              <a:t>25.09.2018</a:t>
            </a:fld>
            <a:endParaRPr lang="ru-RU">
              <a:solidFill>
                <a:srgbClr val="212745"/>
              </a:solidFill>
            </a:endParaRPr>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solidFill>
                <a:srgbClr val="212745"/>
              </a:solidFill>
            </a:endParaRPr>
          </a:p>
        </p:txBody>
      </p:sp>
      <p:sp>
        <p:nvSpPr>
          <p:cNvPr id="7" name="Прямоугольник 6"/>
          <p:cNvSpPr/>
          <p:nvPr/>
        </p:nvSpPr>
        <p:spPr>
          <a:xfrm flipV="1">
            <a:off x="69416"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09" tIns="45704" rIns="91409" bIns="45704" anchor="ctr"/>
          <a:lstStyle/>
          <a:p>
            <a:pPr algn="ctr" defTabSz="914083"/>
            <a:endParaRPr lang="en-US">
              <a:solidFill>
                <a:prstClr val="white"/>
              </a:solidFill>
            </a:endParaRPr>
          </a:p>
        </p:txBody>
      </p:sp>
      <p:sp>
        <p:nvSpPr>
          <p:cNvPr id="8" name="Прямоугольник 7"/>
          <p:cNvSpPr/>
          <p:nvPr/>
        </p:nvSpPr>
        <p:spPr>
          <a:xfrm>
            <a:off x="69146" y="2341479"/>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09" tIns="45704" rIns="91409" bIns="45704" anchor="ctr"/>
          <a:lstStyle/>
          <a:p>
            <a:pPr algn="ctr" defTabSz="914083"/>
            <a:endParaRPr lang="en-US">
              <a:solidFill>
                <a:prstClr val="white"/>
              </a:solidFill>
            </a:endParaRPr>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09" tIns="45704" rIns="91409" bIns="45704" anchor="ctr"/>
          <a:lstStyle/>
          <a:p>
            <a:pPr algn="ctr" defTabSz="914083"/>
            <a:endParaRPr lang="en-US">
              <a:solidFill>
                <a:prstClr val="white"/>
              </a:solidFill>
            </a:endParaRPr>
          </a:p>
        </p:txBody>
      </p:sp>
      <p:sp>
        <p:nvSpPr>
          <p:cNvPr id="6" name="Номер слайда 5"/>
          <p:cNvSpPr>
            <a:spLocks noGrp="1"/>
          </p:cNvSpPr>
          <p:nvPr>
            <p:ph type="sldNum" sz="quarter" idx="12"/>
          </p:nvPr>
        </p:nvSpPr>
        <p:spPr>
          <a:xfrm>
            <a:off x="146304" y="6208776"/>
            <a:ext cx="457200" cy="457200"/>
          </a:xfrm>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98427565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solidFill>
                  <a:srgbClr val="212745"/>
                </a:solidFill>
              </a:rPr>
              <a:pPr/>
              <a:t>25.09.2018</a:t>
            </a:fld>
            <a:endParaRPr lang="ru-RU">
              <a:solidFill>
                <a:srgbClr val="212745"/>
              </a:solidFill>
            </a:endParaRPr>
          </a:p>
        </p:txBody>
      </p:sp>
      <p:sp>
        <p:nvSpPr>
          <p:cNvPr id="6" name="Нижний колонтитул 5"/>
          <p:cNvSpPr>
            <a:spLocks noGrp="1"/>
          </p:cNvSpPr>
          <p:nvPr>
            <p:ph type="ftr" sz="quarter" idx="11"/>
          </p:nvPr>
        </p:nvSpPr>
        <p:spPr/>
        <p:txBody>
          <a:bodyPr/>
          <a:lstStyle/>
          <a:p>
            <a:endParaRPr lang="ru-RU">
              <a:solidFill>
                <a:srgbClr val="212745"/>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137509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4"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09"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09"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solidFill>
                  <a:srgbClr val="212745"/>
                </a:solidFill>
              </a:rPr>
              <a:pPr/>
              <a:t>25.09.2018</a:t>
            </a:fld>
            <a:endParaRPr lang="ru-RU">
              <a:solidFill>
                <a:srgbClr val="212745"/>
              </a:solidFill>
            </a:endParaRPr>
          </a:p>
        </p:txBody>
      </p:sp>
      <p:sp>
        <p:nvSpPr>
          <p:cNvPr id="8" name="Нижний колонтитул 7"/>
          <p:cNvSpPr>
            <a:spLocks noGrp="1"/>
          </p:cNvSpPr>
          <p:nvPr>
            <p:ph type="ftr" sz="quarter" idx="11"/>
          </p:nvPr>
        </p:nvSpPr>
        <p:spPr/>
        <p:txBody>
          <a:bodyPr/>
          <a:lstStyle/>
          <a:p>
            <a:endParaRPr lang="ru-RU">
              <a:solidFill>
                <a:srgbClr val="212745"/>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54677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solidFill>
                  <a:srgbClr val="212745"/>
                </a:solidFill>
              </a:rPr>
              <a:pPr/>
              <a:t>25.09.2018</a:t>
            </a:fld>
            <a:endParaRPr lang="ru-RU">
              <a:solidFill>
                <a:srgbClr val="212745"/>
              </a:solidFill>
            </a:endParaRPr>
          </a:p>
        </p:txBody>
      </p:sp>
      <p:sp>
        <p:nvSpPr>
          <p:cNvPr id="4" name="Нижний колонтитул 3"/>
          <p:cNvSpPr>
            <a:spLocks noGrp="1"/>
          </p:cNvSpPr>
          <p:nvPr>
            <p:ph type="ftr" sz="quarter" idx="11"/>
          </p:nvPr>
        </p:nvSpPr>
        <p:spPr/>
        <p:txBody>
          <a:bodyPr/>
          <a:lstStyle/>
          <a:p>
            <a:endParaRPr lang="ru-RU">
              <a:solidFill>
                <a:srgbClr val="212745"/>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277116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srgbClr val="212745"/>
                </a:solidFill>
              </a:rPr>
              <a:pPr/>
              <a:t>25.09.2018</a:t>
            </a:fld>
            <a:endParaRPr lang="ru-RU">
              <a:solidFill>
                <a:srgbClr val="212745"/>
              </a:solidFill>
            </a:endParaRPr>
          </a:p>
        </p:txBody>
      </p:sp>
      <p:sp>
        <p:nvSpPr>
          <p:cNvPr id="3" name="Нижний колонтитул 2"/>
          <p:cNvSpPr>
            <a:spLocks noGrp="1"/>
          </p:cNvSpPr>
          <p:nvPr>
            <p:ph type="ftr" sz="quarter" idx="11"/>
          </p:nvPr>
        </p:nvSpPr>
        <p:spPr/>
        <p:txBody>
          <a:bodyPr/>
          <a:lstStyle/>
          <a:p>
            <a:endParaRPr lang="ru-RU">
              <a:solidFill>
                <a:srgbClr val="212745"/>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015731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09" tIns="45704" rIns="91409" bIns="45704" anchor="ctr"/>
          <a:lstStyle/>
          <a:p>
            <a:pPr algn="ctr" defTabSz="914083"/>
            <a:endParaRPr lang="en-US">
              <a:solidFill>
                <a:prstClr val="white"/>
              </a:solidFill>
            </a:endParaRPr>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91409" tIns="45704" rIns="91409" bIns="45704" anchor="ctr"/>
          <a:lstStyle/>
          <a:p>
            <a:pPr algn="ctr" defTabSz="914083"/>
            <a:endParaRPr lang="en-US">
              <a:solidFill>
                <a:prstClr val="white"/>
              </a:solidFill>
            </a:endParaRPr>
          </a:p>
        </p:txBody>
      </p:sp>
      <p:sp>
        <p:nvSpPr>
          <p:cNvPr id="2" name="Заголовок 1"/>
          <p:cNvSpPr>
            <a:spLocks noGrp="1"/>
          </p:cNvSpPr>
          <p:nvPr>
            <p:ph type="title"/>
          </p:nvPr>
        </p:nvSpPr>
        <p:spPr>
          <a:xfrm>
            <a:off x="914404"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srgbClr val="212745"/>
                </a:solidFill>
              </a:rPr>
              <a:pPr/>
              <a:t>25.09.2018</a:t>
            </a:fld>
            <a:endParaRPr lang="ru-RU">
              <a:solidFill>
                <a:srgbClr val="212745"/>
              </a:solidFill>
            </a:endParaRPr>
          </a:p>
        </p:txBody>
      </p:sp>
      <p:sp>
        <p:nvSpPr>
          <p:cNvPr id="6" name="Нижний колонтитул 5"/>
          <p:cNvSpPr>
            <a:spLocks noGrp="1"/>
          </p:cNvSpPr>
          <p:nvPr>
            <p:ph type="ftr" sz="quarter" idx="11"/>
          </p:nvPr>
        </p:nvSpPr>
        <p:spPr/>
        <p:txBody>
          <a:bodyPr/>
          <a:lstStyle/>
          <a:p>
            <a:endParaRPr lang="ru-RU">
              <a:solidFill>
                <a:srgbClr val="212745"/>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32352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25.09.2018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srgbClr val="212745"/>
                </a:solidFill>
              </a:rPr>
              <a:pPr/>
              <a:t>25.09.2018</a:t>
            </a:fld>
            <a:endParaRPr lang="ru-RU">
              <a:solidFill>
                <a:srgbClr val="212745"/>
              </a:solidFill>
            </a:endParaRPr>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solidFill>
                <a:srgbClr val="212745"/>
              </a:solidFill>
            </a:endParaRPr>
          </a:p>
        </p:txBody>
      </p:sp>
      <p:sp>
        <p:nvSpPr>
          <p:cNvPr id="7" name="Номер слайда 6"/>
          <p:cNvSpPr>
            <a:spLocks noGrp="1"/>
          </p:cNvSpPr>
          <p:nvPr>
            <p:ph type="sldNum" sz="quarter" idx="12"/>
          </p:nvPr>
        </p:nvSpPr>
        <p:spPr>
          <a:xfrm>
            <a:off x="146304" y="6208776"/>
            <a:ext cx="457200" cy="457200"/>
          </a:xfrm>
        </p:spPr>
        <p:txBody>
          <a:bodyPr/>
          <a:lstStyle/>
          <a:p>
            <a:fld id="{B19B0651-EE4F-4900-A07F-96A6BFA9D0F0}"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09" tIns="45704" rIns="91409" bIns="45704" anchor="ctr"/>
          <a:lstStyle/>
          <a:p>
            <a:pPr algn="ctr" defTabSz="914083"/>
            <a:endParaRPr lang="en-US">
              <a:solidFill>
                <a:prstClr val="white"/>
              </a:solidFill>
            </a:endParaRPr>
          </a:p>
        </p:txBody>
      </p:sp>
      <p:sp>
        <p:nvSpPr>
          <p:cNvPr id="12" name="Прямоугольник 11"/>
          <p:cNvSpPr/>
          <p:nvPr/>
        </p:nvSpPr>
        <p:spPr>
          <a:xfrm>
            <a:off x="68512" y="4650478"/>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09" tIns="45704" rIns="91409" bIns="45704" anchor="ctr"/>
          <a:lstStyle/>
          <a:p>
            <a:pPr algn="ctr" defTabSz="914083"/>
            <a:endParaRPr lang="en-US">
              <a:solidFill>
                <a:prstClr val="white"/>
              </a:solidFill>
            </a:endParaRPr>
          </a:p>
        </p:txBody>
      </p:sp>
      <p:sp>
        <p:nvSpPr>
          <p:cNvPr id="13" name="Прямоугольник 12"/>
          <p:cNvSpPr/>
          <p:nvPr/>
        </p:nvSpPr>
        <p:spPr>
          <a:xfrm>
            <a:off x="68513" y="4773228"/>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91409" tIns="45704" rIns="91409" bIns="45704" anchor="ctr"/>
          <a:lstStyle/>
          <a:p>
            <a:pPr algn="ctr" defTabSz="914083"/>
            <a:endParaRPr lang="en-US">
              <a:solidFill>
                <a:prstClr val="white"/>
              </a:solidFill>
            </a:endParaRPr>
          </a:p>
        </p:txBody>
      </p:sp>
      <p:sp>
        <p:nvSpPr>
          <p:cNvPr id="3" name="Рисунок 2"/>
          <p:cNvSpPr>
            <a:spLocks noGrp="1"/>
          </p:cNvSpPr>
          <p:nvPr>
            <p:ph type="pic" idx="1"/>
          </p:nvPr>
        </p:nvSpPr>
        <p:spPr>
          <a:xfrm>
            <a:off x="68312" y="66679"/>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extLst>
      <p:ext uri="{BB962C8B-B14F-4D97-AF65-F5344CB8AC3E}">
        <p14:creationId xmlns:p14="http://schemas.microsoft.com/office/powerpoint/2010/main" val="1560854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212745"/>
                </a:solidFill>
              </a:rPr>
              <a:pPr/>
              <a:t>25.09.2018</a:t>
            </a:fld>
            <a:endParaRPr lang="ru-RU">
              <a:solidFill>
                <a:srgbClr val="212745"/>
              </a:solidFill>
            </a:endParaRPr>
          </a:p>
        </p:txBody>
      </p:sp>
      <p:sp>
        <p:nvSpPr>
          <p:cNvPr id="5" name="Нижний колонтитул 4"/>
          <p:cNvSpPr>
            <a:spLocks noGrp="1"/>
          </p:cNvSpPr>
          <p:nvPr>
            <p:ph type="ftr" sz="quarter" idx="11"/>
          </p:nvPr>
        </p:nvSpPr>
        <p:spPr/>
        <p:txBody>
          <a:bodyPr/>
          <a:lstStyle/>
          <a:p>
            <a:endParaRPr lang="ru-RU">
              <a:solidFill>
                <a:srgbClr val="212745"/>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648839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74645"/>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4" y="274644"/>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solidFill>
                  <a:srgbClr val="212745"/>
                </a:solidFill>
              </a:rPr>
              <a:pPr/>
              <a:t>25.09.2018</a:t>
            </a:fld>
            <a:endParaRPr lang="ru-RU">
              <a:solidFill>
                <a:srgbClr val="212745"/>
              </a:solidFill>
            </a:endParaRPr>
          </a:p>
        </p:txBody>
      </p:sp>
      <p:sp>
        <p:nvSpPr>
          <p:cNvPr id="5" name="Нижний колонтитул 4"/>
          <p:cNvSpPr>
            <a:spLocks noGrp="1"/>
          </p:cNvSpPr>
          <p:nvPr>
            <p:ph type="ftr" sz="quarter" idx="11"/>
          </p:nvPr>
        </p:nvSpPr>
        <p:spPr/>
        <p:txBody>
          <a:bodyPr/>
          <a:lstStyle/>
          <a:p>
            <a:endParaRPr lang="ru-RU">
              <a:solidFill>
                <a:srgbClr val="212745"/>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883605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4"/>
            <a:ext cx="8001000" cy="1216025"/>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566738" y="1752600"/>
            <a:ext cx="8001000" cy="4267200"/>
          </a:xfrm>
        </p:spPr>
        <p:txBody>
          <a:bodyPr>
            <a:normAutofit/>
          </a:bodyPr>
          <a:lstStyle/>
          <a:p>
            <a:pPr lvl="0"/>
            <a:endParaRPr lang="ru-RU" noProof="0"/>
          </a:p>
        </p:txBody>
      </p:sp>
      <p:sp>
        <p:nvSpPr>
          <p:cNvPr id="4" name="Дата 3"/>
          <p:cNvSpPr>
            <a:spLocks noGrp="1"/>
          </p:cNvSpPr>
          <p:nvPr>
            <p:ph type="dt" sz="half" idx="10"/>
          </p:nvPr>
        </p:nvSpPr>
        <p:spPr>
          <a:xfrm>
            <a:off x="609600" y="6245225"/>
            <a:ext cx="1981200" cy="476250"/>
          </a:xfrm>
        </p:spPr>
        <p:txBody>
          <a:bodyPr/>
          <a:lstStyle>
            <a:lvl1pPr>
              <a:defRPr/>
            </a:lvl1pPr>
          </a:lstStyle>
          <a:p>
            <a:pPr>
              <a:defRPr/>
            </a:pPr>
            <a:endParaRPr lang="ru-RU">
              <a:solidFill>
                <a:srgbClr val="212745"/>
              </a:solidFill>
            </a:endParaRPr>
          </a:p>
        </p:txBody>
      </p:sp>
      <p:sp>
        <p:nvSpPr>
          <p:cNvPr id="5" name="Нижний колонтитул 4"/>
          <p:cNvSpPr>
            <a:spLocks noGrp="1"/>
          </p:cNvSpPr>
          <p:nvPr>
            <p:ph type="ftr" sz="quarter" idx="11"/>
          </p:nvPr>
        </p:nvSpPr>
        <p:spPr>
          <a:xfrm>
            <a:off x="3124204" y="6245225"/>
            <a:ext cx="2895600" cy="476250"/>
          </a:xfrm>
        </p:spPr>
        <p:txBody>
          <a:bodyPr/>
          <a:lstStyle>
            <a:lvl1pPr>
              <a:defRPr/>
            </a:lvl1pPr>
          </a:lstStyle>
          <a:p>
            <a:pPr>
              <a:defRPr/>
            </a:pPr>
            <a:endParaRPr lang="ru-RU">
              <a:solidFill>
                <a:srgbClr val="212745"/>
              </a:solidFill>
            </a:endParaRPr>
          </a:p>
        </p:txBody>
      </p:sp>
      <p:sp>
        <p:nvSpPr>
          <p:cNvPr id="6" name="Номер слайда 5"/>
          <p:cNvSpPr>
            <a:spLocks noGrp="1"/>
          </p:cNvSpPr>
          <p:nvPr>
            <p:ph type="sldNum" sz="quarter" idx="12"/>
          </p:nvPr>
        </p:nvSpPr>
        <p:spPr>
          <a:xfrm>
            <a:off x="6553200" y="6245225"/>
            <a:ext cx="1981200" cy="476250"/>
          </a:xfrm>
        </p:spPr>
        <p:txBody>
          <a:bodyPr/>
          <a:lstStyle>
            <a:lvl1pPr>
              <a:defRPr/>
            </a:lvl1pPr>
          </a:lstStyle>
          <a:p>
            <a:pPr>
              <a:defRPr/>
            </a:pPr>
            <a:fld id="{83722B87-3304-4E14-866C-15A0DB892E5D}" type="slidenum">
              <a:rPr lang="ru-RU"/>
              <a:pPr>
                <a:defRPr/>
              </a:pPr>
              <a:t>‹#›</a:t>
            </a:fld>
            <a:endParaRPr lang="ru-RU"/>
          </a:p>
        </p:txBody>
      </p:sp>
    </p:spTree>
    <p:extLst>
      <p:ext uri="{BB962C8B-B14F-4D97-AF65-F5344CB8AC3E}">
        <p14:creationId xmlns:p14="http://schemas.microsoft.com/office/powerpoint/2010/main" val="2703875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374" y="2130275"/>
            <a:ext cx="7773253" cy="146957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2298" y="3885599"/>
            <a:ext cx="6399404" cy="1753810"/>
          </a:xfrm>
        </p:spPr>
        <p:txBody>
          <a:bodyPr/>
          <a:lstStyle>
            <a:lvl1pPr marL="0" indent="0" algn="ctr">
              <a:buNone/>
              <a:defRPr/>
            </a:lvl1pPr>
            <a:lvl2pPr marL="441549" indent="0" algn="ctr">
              <a:buNone/>
              <a:defRPr/>
            </a:lvl2pPr>
            <a:lvl3pPr marL="883097" indent="0" algn="ctr">
              <a:buNone/>
              <a:defRPr/>
            </a:lvl3pPr>
            <a:lvl4pPr marL="1324647" indent="0" algn="ctr">
              <a:buNone/>
              <a:defRPr/>
            </a:lvl4pPr>
            <a:lvl5pPr marL="1766192" indent="0" algn="ctr">
              <a:buNone/>
              <a:defRPr/>
            </a:lvl5pPr>
            <a:lvl6pPr marL="2207741" indent="0" algn="ctr">
              <a:buNone/>
              <a:defRPr/>
            </a:lvl6pPr>
            <a:lvl7pPr marL="2649290" indent="0" algn="ctr">
              <a:buNone/>
              <a:defRPr/>
            </a:lvl7pPr>
            <a:lvl8pPr marL="3090837" indent="0" algn="ctr">
              <a:buNone/>
              <a:defRPr/>
            </a:lvl8pPr>
            <a:lvl9pPr marL="3532385"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05BA1694-61E1-40DA-9D2D-FF1BAF00EF49}" type="datetimeFigureOut">
              <a:rPr lang="ru-RU">
                <a:solidFill>
                  <a:srgbClr val="000000"/>
                </a:solidFill>
              </a:rPr>
              <a:pPr>
                <a:defRPr/>
              </a:pPr>
              <a:t>25.09.2018</a:t>
            </a:fld>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F98A19-C297-4712-8CB0-BEE2409346B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09333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163A0605-634D-44E0-87CC-0DF1B277BD3C}" type="datetimeFigureOut">
              <a:rPr lang="ru-RU">
                <a:solidFill>
                  <a:srgbClr val="000000"/>
                </a:solidFill>
              </a:rPr>
              <a:pPr>
                <a:defRPr/>
              </a:pPr>
              <a:t>25.09.2018</a:t>
            </a:fld>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91EDA9-36CA-4EDA-9930-3635AA3509F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70485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588" y="4407203"/>
            <a:ext cx="7771702" cy="1362226"/>
          </a:xfrm>
        </p:spPr>
        <p:txBody>
          <a:bodyPr anchor="t"/>
          <a:lstStyle>
            <a:lvl1pPr algn="l">
              <a:defRPr sz="3900" b="1" cap="all"/>
            </a:lvl1pPr>
          </a:lstStyle>
          <a:p>
            <a:r>
              <a:rPr lang="ru-RU" smtClean="0"/>
              <a:t>Образец заголовка</a:t>
            </a:r>
            <a:endParaRPr lang="ru-RU"/>
          </a:p>
        </p:txBody>
      </p:sp>
      <p:sp>
        <p:nvSpPr>
          <p:cNvPr id="3" name="Текст 2"/>
          <p:cNvSpPr>
            <a:spLocks noGrp="1"/>
          </p:cNvSpPr>
          <p:nvPr>
            <p:ph type="body" idx="1"/>
          </p:nvPr>
        </p:nvSpPr>
        <p:spPr>
          <a:xfrm>
            <a:off x="722588" y="2907393"/>
            <a:ext cx="7771702" cy="1499810"/>
          </a:xfrm>
        </p:spPr>
        <p:txBody>
          <a:bodyPr anchor="b"/>
          <a:lstStyle>
            <a:lvl1pPr marL="0" indent="0">
              <a:buNone/>
              <a:defRPr sz="1900"/>
            </a:lvl1pPr>
            <a:lvl2pPr marL="441549" indent="0">
              <a:buNone/>
              <a:defRPr sz="1700"/>
            </a:lvl2pPr>
            <a:lvl3pPr marL="883097" indent="0">
              <a:buNone/>
              <a:defRPr sz="1500"/>
            </a:lvl3pPr>
            <a:lvl4pPr marL="1324647" indent="0">
              <a:buNone/>
              <a:defRPr sz="1400"/>
            </a:lvl4pPr>
            <a:lvl5pPr marL="1766192" indent="0">
              <a:buNone/>
              <a:defRPr sz="1400"/>
            </a:lvl5pPr>
            <a:lvl6pPr marL="2207741" indent="0">
              <a:buNone/>
              <a:defRPr sz="1400"/>
            </a:lvl6pPr>
            <a:lvl7pPr marL="2649290" indent="0">
              <a:buNone/>
              <a:defRPr sz="1400"/>
            </a:lvl7pPr>
            <a:lvl8pPr marL="3090837" indent="0">
              <a:buNone/>
              <a:defRPr sz="1400"/>
            </a:lvl8pPr>
            <a:lvl9pPr marL="3532385"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1B251658-F4FB-4065-A3A5-070CF4FB5197}" type="datetimeFigureOut">
              <a:rPr lang="ru-RU">
                <a:solidFill>
                  <a:srgbClr val="000000"/>
                </a:solidFill>
              </a:rPr>
              <a:pPr>
                <a:defRPr/>
              </a:pPr>
              <a:t>25.09.2018</a:t>
            </a:fld>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2F36B0-1FFC-4FC2-97DD-9552646792C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78494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433" y="1599600"/>
            <a:ext cx="4039362" cy="452664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659" y="1599600"/>
            <a:ext cx="4040913" cy="452664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C9A17323-B631-45DA-A63E-9731366FDECB}" type="datetimeFigureOut">
              <a:rPr lang="ru-RU">
                <a:solidFill>
                  <a:srgbClr val="000000"/>
                </a:solidFill>
              </a:rPr>
              <a:pPr>
                <a:defRPr/>
              </a:pPr>
              <a:t>25.09.2018</a:t>
            </a:fld>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EF749E-312A-489F-868A-81289A2D67F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07764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433" y="1534584"/>
            <a:ext cx="4039362"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ru-RU" smtClean="0"/>
              <a:t>Образец текста</a:t>
            </a:r>
          </a:p>
        </p:txBody>
      </p:sp>
      <p:sp>
        <p:nvSpPr>
          <p:cNvPr id="4" name="Содержимое 3"/>
          <p:cNvSpPr>
            <a:spLocks noGrp="1"/>
          </p:cNvSpPr>
          <p:nvPr>
            <p:ph sz="half" idx="2"/>
          </p:nvPr>
        </p:nvSpPr>
        <p:spPr>
          <a:xfrm>
            <a:off x="457433" y="2175636"/>
            <a:ext cx="4039362"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659" y="1534584"/>
            <a:ext cx="4040913" cy="641048"/>
          </a:xfrm>
        </p:spPr>
        <p:txBody>
          <a:bodyPr anchor="b"/>
          <a:lstStyle>
            <a:lvl1pPr marL="0" indent="0">
              <a:buNone/>
              <a:defRPr sz="2300" b="1"/>
            </a:lvl1pPr>
            <a:lvl2pPr marL="441549" indent="0">
              <a:buNone/>
              <a:defRPr sz="1900" b="1"/>
            </a:lvl2pPr>
            <a:lvl3pPr marL="883097" indent="0">
              <a:buNone/>
              <a:defRPr sz="1700" b="1"/>
            </a:lvl3pPr>
            <a:lvl4pPr marL="1324647" indent="0">
              <a:buNone/>
              <a:defRPr sz="1500" b="1"/>
            </a:lvl4pPr>
            <a:lvl5pPr marL="1766192" indent="0">
              <a:buNone/>
              <a:defRPr sz="1500" b="1"/>
            </a:lvl5pPr>
            <a:lvl6pPr marL="2207741" indent="0">
              <a:buNone/>
              <a:defRPr sz="1500" b="1"/>
            </a:lvl6pPr>
            <a:lvl7pPr marL="2649290" indent="0">
              <a:buNone/>
              <a:defRPr sz="1500" b="1"/>
            </a:lvl7pPr>
            <a:lvl8pPr marL="3090837" indent="0">
              <a:buNone/>
              <a:defRPr sz="1500" b="1"/>
            </a:lvl8pPr>
            <a:lvl9pPr marL="3532385" indent="0">
              <a:buNone/>
              <a:defRPr sz="1500" b="1"/>
            </a:lvl9pPr>
          </a:lstStyle>
          <a:p>
            <a:pPr lvl="0"/>
            <a:r>
              <a:rPr lang="ru-RU" smtClean="0"/>
              <a:t>Образец текста</a:t>
            </a:r>
          </a:p>
        </p:txBody>
      </p:sp>
      <p:sp>
        <p:nvSpPr>
          <p:cNvPr id="6" name="Содержимое 5"/>
          <p:cNvSpPr>
            <a:spLocks noGrp="1"/>
          </p:cNvSpPr>
          <p:nvPr>
            <p:ph sz="quarter" idx="4"/>
          </p:nvPr>
        </p:nvSpPr>
        <p:spPr>
          <a:xfrm>
            <a:off x="4645659" y="2175636"/>
            <a:ext cx="4040913" cy="3950607"/>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A84F3675-2879-46C9-8061-E8B0C9BC9E7A}" type="datetimeFigureOut">
              <a:rPr lang="ru-RU">
                <a:solidFill>
                  <a:srgbClr val="000000"/>
                </a:solidFill>
              </a:rPr>
              <a:pPr>
                <a:defRPr/>
              </a:pPr>
              <a:t>25.09.2018</a:t>
            </a:fld>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5DCFA1-C789-48F0-8495-0E2E6C09641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6066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90196C7E-39F0-4EB1-AF27-3935A806566E}" type="datetimeFigureOut">
              <a:rPr lang="ru-RU">
                <a:solidFill>
                  <a:srgbClr val="000000"/>
                </a:solidFill>
              </a:rPr>
              <a:pPr>
                <a:defRPr/>
              </a:pPr>
              <a:t>25.09.2018</a:t>
            </a:fld>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E9DF88A-E85E-4188-A7B1-6E59E5140BD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4515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25.09.2018</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FE9823-3461-40D6-AD84-DE46A9BD0604}" type="datetimeFigureOut">
              <a:rPr lang="ru-RU">
                <a:solidFill>
                  <a:srgbClr val="000000"/>
                </a:solidFill>
              </a:rPr>
              <a:pPr>
                <a:defRPr/>
              </a:pPr>
              <a:t>25.09.2018</a:t>
            </a:fld>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5E874A0-8253-4E64-BF16-73448E08B70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711250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37" y="273655"/>
            <a:ext cx="3008201" cy="1161143"/>
          </a:xfrm>
        </p:spPr>
        <p:txBody>
          <a:bodyPr anchor="b"/>
          <a:lstStyle>
            <a:lvl1pPr algn="l">
              <a:defRPr sz="1900" b="1"/>
            </a:lvl1pPr>
          </a:lstStyle>
          <a:p>
            <a:r>
              <a:rPr lang="ru-RU" smtClean="0"/>
              <a:t>Образец заголовка</a:t>
            </a:r>
            <a:endParaRPr lang="ru-RU"/>
          </a:p>
        </p:txBody>
      </p:sp>
      <p:sp>
        <p:nvSpPr>
          <p:cNvPr id="3" name="Содержимое 2"/>
          <p:cNvSpPr>
            <a:spLocks noGrp="1"/>
          </p:cNvSpPr>
          <p:nvPr>
            <p:ph idx="1"/>
          </p:nvPr>
        </p:nvSpPr>
        <p:spPr>
          <a:xfrm>
            <a:off x="3575727" y="273655"/>
            <a:ext cx="5110840" cy="585258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437" y="1434798"/>
            <a:ext cx="3008201" cy="4691440"/>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8AE52E82-A4C2-43B8-A9D6-80C0AD19ED01}" type="datetimeFigureOut">
              <a:rPr lang="ru-RU">
                <a:solidFill>
                  <a:srgbClr val="000000"/>
                </a:solidFill>
              </a:rPr>
              <a:pPr>
                <a:defRPr/>
              </a:pPr>
              <a:t>25.09.2018</a:t>
            </a:fld>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47C971-75F5-481B-98D0-4E7ED8964E2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58813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520" y="4800298"/>
            <a:ext cx="5486090" cy="566964"/>
          </a:xfrm>
        </p:spPr>
        <p:txBody>
          <a:bodyPr anchor="b"/>
          <a:lstStyle>
            <a:lvl1pPr algn="l">
              <a:defRPr sz="1900" b="1"/>
            </a:lvl1pPr>
          </a:lstStyle>
          <a:p>
            <a:r>
              <a:rPr lang="ru-RU" smtClean="0"/>
              <a:t>Образец заголовка</a:t>
            </a:r>
            <a:endParaRPr lang="ru-RU"/>
          </a:p>
        </p:txBody>
      </p:sp>
      <p:sp>
        <p:nvSpPr>
          <p:cNvPr id="3" name="Рисунок 2"/>
          <p:cNvSpPr>
            <a:spLocks noGrp="1"/>
          </p:cNvSpPr>
          <p:nvPr>
            <p:ph type="pic" idx="1"/>
          </p:nvPr>
        </p:nvSpPr>
        <p:spPr>
          <a:xfrm>
            <a:off x="1792520" y="612326"/>
            <a:ext cx="5486090" cy="4115405"/>
          </a:xfrm>
        </p:spPr>
        <p:txBody>
          <a:bodyPr/>
          <a:lstStyle>
            <a:lvl1pPr marL="0" indent="0">
              <a:buNone/>
              <a:defRPr sz="3100"/>
            </a:lvl1pPr>
            <a:lvl2pPr marL="441549" indent="0">
              <a:buNone/>
              <a:defRPr sz="2700"/>
            </a:lvl2pPr>
            <a:lvl3pPr marL="883097" indent="0">
              <a:buNone/>
              <a:defRPr sz="2300"/>
            </a:lvl3pPr>
            <a:lvl4pPr marL="1324647" indent="0">
              <a:buNone/>
              <a:defRPr sz="1900"/>
            </a:lvl4pPr>
            <a:lvl5pPr marL="1766192" indent="0">
              <a:buNone/>
              <a:defRPr sz="1900"/>
            </a:lvl5pPr>
            <a:lvl6pPr marL="2207741" indent="0">
              <a:buNone/>
              <a:defRPr sz="1900"/>
            </a:lvl6pPr>
            <a:lvl7pPr marL="2649290" indent="0">
              <a:buNone/>
              <a:defRPr sz="1900"/>
            </a:lvl7pPr>
            <a:lvl8pPr marL="3090837" indent="0">
              <a:buNone/>
              <a:defRPr sz="1900"/>
            </a:lvl8pPr>
            <a:lvl9pPr marL="3532385" indent="0">
              <a:buNone/>
              <a:defRPr sz="1900"/>
            </a:lvl9pPr>
          </a:lstStyle>
          <a:p>
            <a:pPr lvl="0"/>
            <a:endParaRPr lang="ru-RU" noProof="0" smtClean="0"/>
          </a:p>
        </p:txBody>
      </p:sp>
      <p:sp>
        <p:nvSpPr>
          <p:cNvPr id="4" name="Текст 3"/>
          <p:cNvSpPr>
            <a:spLocks noGrp="1"/>
          </p:cNvSpPr>
          <p:nvPr>
            <p:ph type="body" sz="half" idx="2"/>
          </p:nvPr>
        </p:nvSpPr>
        <p:spPr>
          <a:xfrm>
            <a:off x="1792520" y="5367262"/>
            <a:ext cx="5486090" cy="804333"/>
          </a:xfrm>
        </p:spPr>
        <p:txBody>
          <a:bodyPr/>
          <a:lstStyle>
            <a:lvl1pPr marL="0" indent="0">
              <a:buNone/>
              <a:defRPr sz="1400"/>
            </a:lvl1pPr>
            <a:lvl2pPr marL="441549" indent="0">
              <a:buNone/>
              <a:defRPr sz="1200"/>
            </a:lvl2pPr>
            <a:lvl3pPr marL="883097" indent="0">
              <a:buNone/>
              <a:defRPr sz="1000"/>
            </a:lvl3pPr>
            <a:lvl4pPr marL="1324647" indent="0">
              <a:buNone/>
              <a:defRPr sz="900"/>
            </a:lvl4pPr>
            <a:lvl5pPr marL="1766192" indent="0">
              <a:buNone/>
              <a:defRPr sz="900"/>
            </a:lvl5pPr>
            <a:lvl6pPr marL="2207741" indent="0">
              <a:buNone/>
              <a:defRPr sz="900"/>
            </a:lvl6pPr>
            <a:lvl7pPr marL="2649290" indent="0">
              <a:buNone/>
              <a:defRPr sz="900"/>
            </a:lvl7pPr>
            <a:lvl8pPr marL="3090837" indent="0">
              <a:buNone/>
              <a:defRPr sz="900"/>
            </a:lvl8pPr>
            <a:lvl9pPr marL="3532385"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9B5A3112-1B04-4D62-9EF4-EBD74767C0FD}" type="datetimeFigureOut">
              <a:rPr lang="ru-RU">
                <a:solidFill>
                  <a:srgbClr val="000000"/>
                </a:solidFill>
              </a:rPr>
              <a:pPr>
                <a:defRPr/>
              </a:pPr>
              <a:t>25.09.2018</a:t>
            </a:fld>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A5AA10-C75D-4E43-8163-1C7DED034B1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21821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39479F5F-A588-462C-B238-6C4902508D95}" type="datetimeFigureOut">
              <a:rPr lang="ru-RU">
                <a:solidFill>
                  <a:srgbClr val="000000"/>
                </a:solidFill>
              </a:rPr>
              <a:pPr>
                <a:defRPr/>
              </a:pPr>
              <a:t>25.09.2018</a:t>
            </a:fld>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6B56F8-1514-4108-88CC-A80851BD7B8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54785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30451" y="275171"/>
            <a:ext cx="2056121" cy="585107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433" y="275171"/>
            <a:ext cx="6024154" cy="58510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B8E40822-F9D3-4C81-81BC-E00DE4C864E7}" type="datetimeFigureOut">
              <a:rPr lang="ru-RU">
                <a:solidFill>
                  <a:srgbClr val="000000"/>
                </a:solidFill>
              </a:rPr>
              <a:pPr>
                <a:defRPr/>
              </a:pPr>
              <a:t>25.09.2018</a:t>
            </a:fld>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BEBDFE-B58F-4DA0-A873-9A0398AA198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208622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433" y="275171"/>
            <a:ext cx="8229134" cy="585107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433" y="6245683"/>
            <a:ext cx="2133652" cy="476250"/>
          </a:xfrm>
        </p:spPr>
        <p:txBody>
          <a:bodyPr/>
          <a:lstStyle>
            <a:lvl1pPr>
              <a:defRPr smtClean="0"/>
            </a:lvl1pPr>
          </a:lstStyle>
          <a:p>
            <a:pPr>
              <a:defRPr/>
            </a:pPr>
            <a:fld id="{5C2E5E54-02B8-486C-834F-0B57D90D65BE}" type="datetimeFigureOut">
              <a:rPr lang="ru-RU">
                <a:solidFill>
                  <a:srgbClr val="000000"/>
                </a:solidFill>
              </a:rPr>
              <a:pPr>
                <a:defRPr/>
              </a:pPr>
              <a:t>25.09.2018</a:t>
            </a:fld>
            <a:endParaRPr lang="ru-RU">
              <a:solidFill>
                <a:srgbClr val="000000"/>
              </a:solidFill>
            </a:endParaRPr>
          </a:p>
        </p:txBody>
      </p:sp>
      <p:sp>
        <p:nvSpPr>
          <p:cNvPr id="4" name="Нижний колонтитул 3"/>
          <p:cNvSpPr>
            <a:spLocks noGrp="1"/>
          </p:cNvSpPr>
          <p:nvPr>
            <p:ph type="ftr" sz="quarter" idx="11"/>
          </p:nvPr>
        </p:nvSpPr>
        <p:spPr>
          <a:xfrm>
            <a:off x="3124498" y="6245683"/>
            <a:ext cx="2895005" cy="476250"/>
          </a:xfrm>
        </p:spPr>
        <p:txBody>
          <a:bodyPr/>
          <a:lstStyle>
            <a:lvl1pPr>
              <a:defRPr/>
            </a:lvl1pPr>
          </a:lstStyle>
          <a:p>
            <a:pPr>
              <a:defRPr/>
            </a:pPr>
            <a:endParaRPr lang="ru-RU">
              <a:solidFill>
                <a:srgbClr val="000000"/>
              </a:solidFill>
            </a:endParaRPr>
          </a:p>
        </p:txBody>
      </p:sp>
      <p:sp>
        <p:nvSpPr>
          <p:cNvPr id="5" name="Номер слайда 4"/>
          <p:cNvSpPr>
            <a:spLocks noGrp="1"/>
          </p:cNvSpPr>
          <p:nvPr>
            <p:ph type="sldNum" sz="quarter" idx="12"/>
          </p:nvPr>
        </p:nvSpPr>
        <p:spPr>
          <a:xfrm>
            <a:off x="6552915" y="6245683"/>
            <a:ext cx="2133652" cy="476250"/>
          </a:xfrm>
        </p:spPr>
        <p:txBody>
          <a:bodyPr/>
          <a:lstStyle>
            <a:lvl1pPr>
              <a:defRPr smtClean="0"/>
            </a:lvl1pPr>
          </a:lstStyle>
          <a:p>
            <a:pPr>
              <a:defRPr/>
            </a:pPr>
            <a:fld id="{995315C1-C5E3-4ACC-AB77-4AF45594563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23422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V="1">
            <a:off x="5410114" y="3810001"/>
            <a:ext cx="3733891" cy="9071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p:nvSpPr>
          <p:cNvPr id="5" name="Прямоугольник 4"/>
          <p:cNvSpPr/>
          <p:nvPr/>
        </p:nvSpPr>
        <p:spPr>
          <a:xfrm flipV="1">
            <a:off x="5410114" y="3897692"/>
            <a:ext cx="3733891" cy="192012"/>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p:nvSpPr>
          <p:cNvPr id="6" name="Прямоугольник 5"/>
          <p:cNvSpPr/>
          <p:nvPr/>
        </p:nvSpPr>
        <p:spPr>
          <a:xfrm flipV="1">
            <a:off x="5410114" y="4115410"/>
            <a:ext cx="3733891" cy="9071"/>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p:nvSpPr>
          <p:cNvPr id="7" name="Прямоугольник 6"/>
          <p:cNvSpPr/>
          <p:nvPr/>
        </p:nvSpPr>
        <p:spPr>
          <a:xfrm flipV="1">
            <a:off x="5410111" y="4163790"/>
            <a:ext cx="1966184" cy="19655"/>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p:nvSpPr>
          <p:cNvPr id="10" name="Прямоугольник 9"/>
          <p:cNvSpPr/>
          <p:nvPr/>
        </p:nvSpPr>
        <p:spPr>
          <a:xfrm flipV="1">
            <a:off x="5410111" y="4200077"/>
            <a:ext cx="1966184" cy="9071"/>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useBgFill="1">
        <p:nvSpPr>
          <p:cNvPr id="11" name="Скругленный прямоугольник 10"/>
          <p:cNvSpPr/>
          <p:nvPr/>
        </p:nvSpPr>
        <p:spPr bwMode="white">
          <a:xfrm>
            <a:off x="5410113" y="3962704"/>
            <a:ext cx="3064023" cy="2721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useBgFill="1">
        <p:nvSpPr>
          <p:cNvPr id="12" name="Скругленный прямоугольник 11"/>
          <p:cNvSpPr/>
          <p:nvPr/>
        </p:nvSpPr>
        <p:spPr bwMode="white">
          <a:xfrm>
            <a:off x="7376294" y="4060976"/>
            <a:ext cx="1600239" cy="3628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p:nvSpPr>
          <p:cNvPr id="13" name="Прямоугольник 12"/>
          <p:cNvSpPr/>
          <p:nvPr/>
        </p:nvSpPr>
        <p:spPr>
          <a:xfrm>
            <a:off x="0" y="3649738"/>
            <a:ext cx="9144000" cy="24341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p:nvSpPr>
          <p:cNvPr id="14" name="Прямоугольник 13"/>
          <p:cNvSpPr/>
          <p:nvPr/>
        </p:nvSpPr>
        <p:spPr>
          <a:xfrm>
            <a:off x="0" y="3675446"/>
            <a:ext cx="9144000" cy="14060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p:nvSpPr>
          <p:cNvPr id="15" name="Прямоугольник 14"/>
          <p:cNvSpPr/>
          <p:nvPr/>
        </p:nvSpPr>
        <p:spPr>
          <a:xfrm flipV="1">
            <a:off x="6413361" y="3643691"/>
            <a:ext cx="2730640" cy="24795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p:nvSpPr>
          <p:cNvPr id="16" name="Прямоугольник 15"/>
          <p:cNvSpPr/>
          <p:nvPr/>
        </p:nvSpPr>
        <p:spPr>
          <a:xfrm>
            <a:off x="0" y="4"/>
            <a:ext cx="9144000" cy="370114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p:nvSpPr>
          <p:cNvPr id="8" name="Заголовок 7"/>
          <p:cNvSpPr>
            <a:spLocks noGrp="1"/>
          </p:cNvSpPr>
          <p:nvPr>
            <p:ph type="ctrTitle"/>
          </p:nvPr>
        </p:nvSpPr>
        <p:spPr>
          <a:xfrm>
            <a:off x="457201" y="2401888"/>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3" y="3899938"/>
            <a:ext cx="4953001" cy="1752600"/>
          </a:xfrm>
        </p:spPr>
        <p:txBody>
          <a:bodyPr/>
          <a:lstStyle>
            <a:lvl1pPr marL="63981" indent="0" algn="l">
              <a:buNone/>
              <a:defRPr sz="2400">
                <a:solidFill>
                  <a:schemeClr val="tx2"/>
                </a:solidFill>
              </a:defRPr>
            </a:lvl1pPr>
            <a:lvl2pPr marL="457002" indent="0" algn="ctr">
              <a:buNone/>
            </a:lvl2pPr>
            <a:lvl3pPr marL="914004" indent="0" algn="ctr">
              <a:buNone/>
            </a:lvl3pPr>
            <a:lvl4pPr marL="1371008" indent="0" algn="ctr">
              <a:buNone/>
            </a:lvl4pPr>
            <a:lvl5pPr marL="1828008" indent="0" algn="ctr">
              <a:buNone/>
            </a:lvl5pPr>
            <a:lvl6pPr marL="2285010" indent="0" algn="ctr">
              <a:buNone/>
            </a:lvl6pPr>
            <a:lvl7pPr marL="2742014" indent="0" algn="ctr">
              <a:buNone/>
            </a:lvl7pPr>
            <a:lvl8pPr marL="3199016" indent="0" algn="ctr">
              <a:buNone/>
            </a:lvl8pPr>
            <a:lvl9pPr marL="365602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4876" y="4206124"/>
            <a:ext cx="961384" cy="456595"/>
          </a:xfrm>
        </p:spPr>
        <p:txBody>
          <a:bodyPr/>
          <a:lstStyle>
            <a:lvl1pPr>
              <a:defRPr/>
            </a:lvl1pPr>
          </a:lstStyle>
          <a:p>
            <a:pPr>
              <a:defRPr/>
            </a:pPr>
            <a:fld id="{7493F0F6-44EC-48B5-89EB-50ABEEA8B14A}" type="datetimeFigureOut">
              <a:rPr lang="ru-RU">
                <a:solidFill>
                  <a:srgbClr val="438086"/>
                </a:solidFill>
              </a:rPr>
              <a:pPr>
                <a:defRPr/>
              </a:pPr>
              <a:t>25.09.2018</a:t>
            </a:fld>
            <a:endParaRPr lang="ru-RU">
              <a:solidFill>
                <a:srgbClr val="438086"/>
              </a:solidFill>
            </a:endParaRPr>
          </a:p>
        </p:txBody>
      </p:sp>
      <p:sp>
        <p:nvSpPr>
          <p:cNvPr id="18" name="Нижний колонтитул 16"/>
          <p:cNvSpPr>
            <a:spLocks noGrp="1"/>
          </p:cNvSpPr>
          <p:nvPr>
            <p:ph type="ftr" sz="quarter" idx="11"/>
          </p:nvPr>
        </p:nvSpPr>
        <p:spPr>
          <a:xfrm>
            <a:off x="5410115" y="4204607"/>
            <a:ext cx="1294765" cy="458107"/>
          </a:xfrm>
        </p:spPr>
        <p:txBody>
          <a:bodyPr/>
          <a:lstStyle>
            <a:lvl1pPr>
              <a:defRPr/>
            </a:lvl1pPr>
          </a:lstStyle>
          <a:p>
            <a:pPr>
              <a:defRPr/>
            </a:pPr>
            <a:endParaRPr lang="ru-RU">
              <a:solidFill>
                <a:srgbClr val="438086"/>
              </a:solidFill>
            </a:endParaRPr>
          </a:p>
        </p:txBody>
      </p:sp>
      <p:sp>
        <p:nvSpPr>
          <p:cNvPr id="19" name="Номер слайда 28"/>
          <p:cNvSpPr>
            <a:spLocks noGrp="1"/>
          </p:cNvSpPr>
          <p:nvPr>
            <p:ph type="sldNum" sz="quarter" idx="12"/>
          </p:nvPr>
        </p:nvSpPr>
        <p:spPr>
          <a:xfrm>
            <a:off x="8320623" y="1517"/>
            <a:ext cx="747398" cy="365881"/>
          </a:xfrm>
        </p:spPr>
        <p:txBody>
          <a:bodyPr/>
          <a:lstStyle>
            <a:lvl1pPr algn="r">
              <a:defRPr sz="1800">
                <a:solidFill>
                  <a:schemeClr val="bg1"/>
                </a:solidFill>
              </a:defRPr>
            </a:lvl1pPr>
          </a:lstStyle>
          <a:p>
            <a:pPr>
              <a:defRPr/>
            </a:pPr>
            <a:fld id="{F7CB63FB-2589-4F43-B7E4-77EAA2E8C51C}" type="slidenum">
              <a:rPr lang="ru-RU">
                <a:solidFill>
                  <a:prstClr val="white"/>
                </a:solidFill>
              </a:rPr>
              <a:pPr>
                <a:defRPr/>
              </a:pPr>
              <a:t>‹#›</a:t>
            </a:fld>
            <a:endParaRPr lang="ru-RU">
              <a:solidFill>
                <a:prstClr val="white"/>
              </a:solidFill>
            </a:endParaRPr>
          </a:p>
        </p:txBody>
      </p:sp>
    </p:spTree>
    <p:extLst>
      <p:ext uri="{BB962C8B-B14F-4D97-AF65-F5344CB8AC3E}">
        <p14:creationId xmlns:p14="http://schemas.microsoft.com/office/powerpoint/2010/main" val="31877550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AB0DCC8-9B45-40D6-AC7C-88D3426DC8B0}" type="datetimeFigureOut">
              <a:rPr lang="ru-RU">
                <a:solidFill>
                  <a:srgbClr val="438086"/>
                </a:solidFill>
              </a:rPr>
              <a:pPr>
                <a:defRPr/>
              </a:pPr>
              <a:t>25.09.2018</a:t>
            </a:fld>
            <a:endParaRPr lang="ru-RU">
              <a:solidFill>
                <a:srgbClr val="438086"/>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6" name="Номер слайда 22"/>
          <p:cNvSpPr>
            <a:spLocks noGrp="1"/>
          </p:cNvSpPr>
          <p:nvPr>
            <p:ph type="sldNum" sz="quarter" idx="12"/>
          </p:nvPr>
        </p:nvSpPr>
        <p:spPr/>
        <p:txBody>
          <a:bodyPr/>
          <a:lstStyle>
            <a:lvl1pPr>
              <a:defRPr/>
            </a:lvl1pPr>
          </a:lstStyle>
          <a:p>
            <a:pPr>
              <a:defRPr/>
            </a:pPr>
            <a:fld id="{08921C9D-1FDF-405D-A30C-B9F40DF262A4}" type="slidenum">
              <a:rPr lang="ru-RU"/>
              <a:pPr>
                <a:defRPr/>
              </a:pPr>
              <a:t>‹#›</a:t>
            </a:fld>
            <a:endParaRPr lang="ru-RU"/>
          </a:p>
        </p:txBody>
      </p:sp>
    </p:spTree>
    <p:extLst>
      <p:ext uri="{BB962C8B-B14F-4D97-AF65-F5344CB8AC3E}">
        <p14:creationId xmlns:p14="http://schemas.microsoft.com/office/powerpoint/2010/main" val="693686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5" y="1981202"/>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5" y="3367088"/>
            <a:ext cx="7772400" cy="1509712"/>
          </a:xfrm>
        </p:spPr>
        <p:txBody>
          <a:bodyPr/>
          <a:lstStyle>
            <a:lvl1pPr marL="4570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98D11957-E43B-4F9A-95D7-8DD3213FC1A8}" type="datetimeFigureOut">
              <a:rPr lang="ru-RU">
                <a:solidFill>
                  <a:srgbClr val="438086"/>
                </a:solidFill>
              </a:rPr>
              <a:pPr>
                <a:defRPr/>
              </a:pPr>
              <a:t>25.09.2018</a:t>
            </a:fld>
            <a:endParaRPr lang="ru-RU">
              <a:solidFill>
                <a:srgbClr val="438086"/>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6" name="Номер слайда 22"/>
          <p:cNvSpPr>
            <a:spLocks noGrp="1"/>
          </p:cNvSpPr>
          <p:nvPr>
            <p:ph type="sldNum" sz="quarter" idx="12"/>
          </p:nvPr>
        </p:nvSpPr>
        <p:spPr/>
        <p:txBody>
          <a:bodyPr/>
          <a:lstStyle>
            <a:lvl1pPr>
              <a:defRPr/>
            </a:lvl1pPr>
          </a:lstStyle>
          <a:p>
            <a:pPr>
              <a:defRPr/>
            </a:pPr>
            <a:fld id="{D9ACB336-01B0-4756-B9F6-5D9BA98D438E}" type="slidenum">
              <a:rPr lang="ru-RU"/>
              <a:pPr>
                <a:defRPr/>
              </a:pPr>
              <a:t>‹#›</a:t>
            </a:fld>
            <a:endParaRPr lang="ru-RU"/>
          </a:p>
        </p:txBody>
      </p:sp>
    </p:spTree>
    <p:extLst>
      <p:ext uri="{BB962C8B-B14F-4D97-AF65-F5344CB8AC3E}">
        <p14:creationId xmlns:p14="http://schemas.microsoft.com/office/powerpoint/2010/main" val="42946905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6" y="2249430"/>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7" y="2249430"/>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D6CF5D80-ED10-4322-8172-A68F39A09C41}" type="datetimeFigureOut">
              <a:rPr lang="ru-RU">
                <a:solidFill>
                  <a:srgbClr val="438086"/>
                </a:solidFill>
              </a:rPr>
              <a:pPr>
                <a:defRPr/>
              </a:pPr>
              <a:t>25.09.2018</a:t>
            </a:fld>
            <a:endParaRPr lang="ru-RU">
              <a:solidFill>
                <a:srgbClr val="438086"/>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7" name="Номер слайда 22"/>
          <p:cNvSpPr>
            <a:spLocks noGrp="1"/>
          </p:cNvSpPr>
          <p:nvPr>
            <p:ph type="sldNum" sz="quarter" idx="12"/>
          </p:nvPr>
        </p:nvSpPr>
        <p:spPr/>
        <p:txBody>
          <a:bodyPr/>
          <a:lstStyle>
            <a:lvl1pPr>
              <a:defRPr/>
            </a:lvl1pPr>
          </a:lstStyle>
          <a:p>
            <a:pPr>
              <a:defRPr/>
            </a:pPr>
            <a:fld id="{810A2691-1460-4231-ABF3-65C911709A53}" type="slidenum">
              <a:rPr lang="ru-RU"/>
              <a:pPr>
                <a:defRPr/>
              </a:pPr>
              <a:t>‹#›</a:t>
            </a:fld>
            <a:endParaRPr lang="ru-RU"/>
          </a:p>
        </p:txBody>
      </p:sp>
    </p:spTree>
    <p:extLst>
      <p:ext uri="{BB962C8B-B14F-4D97-AF65-F5344CB8AC3E}">
        <p14:creationId xmlns:p14="http://schemas.microsoft.com/office/powerpoint/2010/main" val="73623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25.09.2018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1"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1" y="2244970"/>
            <a:ext cx="4041648" cy="457200"/>
          </a:xfrm>
          <a:solidFill>
            <a:schemeClr val="accent2">
              <a:satMod val="150000"/>
              <a:alpha val="25000"/>
            </a:schemeClr>
          </a:solidFill>
          <a:ln w="12700">
            <a:solidFill>
              <a:schemeClr val="accent2"/>
            </a:solidFill>
          </a:ln>
        </p:spPr>
        <p:txBody>
          <a:bodyPr anchor="ctr">
            <a:noAutofit/>
          </a:bodyPr>
          <a:lstStyle>
            <a:lvl1pPr marL="4570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30" y="2244970"/>
            <a:ext cx="4041775" cy="457200"/>
          </a:xfrm>
          <a:solidFill>
            <a:schemeClr val="accent2">
              <a:satMod val="150000"/>
              <a:alpha val="25000"/>
            </a:schemeClr>
          </a:solidFill>
          <a:ln w="12700">
            <a:solidFill>
              <a:schemeClr val="accent2"/>
            </a:solidFill>
          </a:ln>
        </p:spPr>
        <p:txBody>
          <a:bodyPr anchor="ctr">
            <a:noAutofit/>
          </a:bodyPr>
          <a:lstStyle>
            <a:lvl1pPr marL="4570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1"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5"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3D3F5BAB-E10B-48BA-A37F-613031639C34}" type="datetimeFigureOut">
              <a:rPr lang="ru-RU">
                <a:solidFill>
                  <a:srgbClr val="438086"/>
                </a:solidFill>
              </a:rPr>
              <a:pPr>
                <a:defRPr/>
              </a:pPr>
              <a:t>25.09.2018</a:t>
            </a:fld>
            <a:endParaRPr lang="ru-RU">
              <a:solidFill>
                <a:srgbClr val="438086"/>
              </a:solidFill>
            </a:endParaRPr>
          </a:p>
        </p:txBody>
      </p:sp>
      <p:sp>
        <p:nvSpPr>
          <p:cNvPr id="8" name="Номер слайда 26"/>
          <p:cNvSpPr>
            <a:spLocks noGrp="1"/>
          </p:cNvSpPr>
          <p:nvPr>
            <p:ph type="sldNum" sz="quarter" idx="11"/>
          </p:nvPr>
        </p:nvSpPr>
        <p:spPr/>
        <p:txBody>
          <a:bodyPr rtlCol="0"/>
          <a:lstStyle>
            <a:lvl1pPr>
              <a:defRPr/>
            </a:lvl1pPr>
          </a:lstStyle>
          <a:p>
            <a:pPr>
              <a:defRPr/>
            </a:pPr>
            <a:fld id="{E850CA40-2512-44EE-AC23-F1C354F9E8A3}" type="slidenum">
              <a:rPr lang="ru-RU"/>
              <a:pPr>
                <a:defRPr/>
              </a:pPr>
              <a:t>‹#›</a:t>
            </a:fld>
            <a:endParaRPr lang="ru-RU"/>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solidFill>
                <a:srgbClr val="438086"/>
              </a:solidFill>
            </a:endParaRPr>
          </a:p>
        </p:txBody>
      </p:sp>
    </p:spTree>
    <p:extLst>
      <p:ext uri="{BB962C8B-B14F-4D97-AF65-F5344CB8AC3E}">
        <p14:creationId xmlns:p14="http://schemas.microsoft.com/office/powerpoint/2010/main" val="2096349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6"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929" y="612327"/>
            <a:ext cx="956732" cy="458107"/>
          </a:xfrm>
        </p:spPr>
        <p:txBody>
          <a:bodyPr/>
          <a:lstStyle>
            <a:lvl1pPr>
              <a:defRPr/>
            </a:lvl1pPr>
          </a:lstStyle>
          <a:p>
            <a:pPr>
              <a:defRPr/>
            </a:pPr>
            <a:fld id="{14283B4F-F142-43A2-A11D-D97026301164}" type="datetimeFigureOut">
              <a:rPr lang="ru-RU">
                <a:solidFill>
                  <a:srgbClr val="438086"/>
                </a:solidFill>
              </a:rPr>
              <a:pPr>
                <a:defRPr/>
              </a:pPr>
              <a:t>25.09.2018</a:t>
            </a:fld>
            <a:endParaRPr lang="ru-RU">
              <a:solidFill>
                <a:srgbClr val="438086"/>
              </a:solidFill>
            </a:endParaRPr>
          </a:p>
        </p:txBody>
      </p:sp>
      <p:sp>
        <p:nvSpPr>
          <p:cNvPr id="4" name="Нижний колонтитул 3"/>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5" name="Номер слайда 4"/>
          <p:cNvSpPr>
            <a:spLocks noGrp="1"/>
          </p:cNvSpPr>
          <p:nvPr>
            <p:ph type="sldNum" sz="quarter" idx="12"/>
          </p:nvPr>
        </p:nvSpPr>
        <p:spPr/>
        <p:txBody>
          <a:bodyPr/>
          <a:lstStyle>
            <a:lvl1pPr>
              <a:defRPr/>
            </a:lvl1pPr>
          </a:lstStyle>
          <a:p>
            <a:pPr>
              <a:defRPr/>
            </a:pPr>
            <a:fld id="{6B9EFCA0-B144-4A9A-B919-153C9102D840}" type="slidenum">
              <a:rPr lang="ru-RU"/>
              <a:pPr>
                <a:defRPr/>
              </a:pPr>
              <a:t>‹#›</a:t>
            </a:fld>
            <a:endParaRPr lang="ru-RU"/>
          </a:p>
        </p:txBody>
      </p:sp>
    </p:spTree>
    <p:extLst>
      <p:ext uri="{BB962C8B-B14F-4D97-AF65-F5344CB8AC3E}">
        <p14:creationId xmlns:p14="http://schemas.microsoft.com/office/powerpoint/2010/main" val="27033482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59BF42EC-6D65-40A2-A3BC-9EBD2EFEA41F}" type="datetimeFigureOut">
              <a:rPr lang="ru-RU">
                <a:solidFill>
                  <a:srgbClr val="438086"/>
                </a:solidFill>
              </a:rPr>
              <a:pPr>
                <a:defRPr/>
              </a:pPr>
              <a:t>25.09.2018</a:t>
            </a:fld>
            <a:endParaRPr lang="ru-RU">
              <a:solidFill>
                <a:srgbClr val="438086"/>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4" name="Номер слайда 22"/>
          <p:cNvSpPr>
            <a:spLocks noGrp="1"/>
          </p:cNvSpPr>
          <p:nvPr>
            <p:ph type="sldNum" sz="quarter" idx="12"/>
          </p:nvPr>
        </p:nvSpPr>
        <p:spPr/>
        <p:txBody>
          <a:bodyPr/>
          <a:lstStyle>
            <a:lvl1pPr>
              <a:defRPr/>
            </a:lvl1pPr>
          </a:lstStyle>
          <a:p>
            <a:pPr>
              <a:defRPr/>
            </a:pPr>
            <a:fld id="{8F26C085-24E2-45CB-A220-812777E55B14}" type="slidenum">
              <a:rPr lang="ru-RU"/>
              <a:pPr>
                <a:defRPr/>
              </a:pPr>
              <a:t>‹#›</a:t>
            </a:fld>
            <a:endParaRPr lang="ru-RU"/>
          </a:p>
        </p:txBody>
      </p:sp>
    </p:spTree>
    <p:extLst>
      <p:ext uri="{BB962C8B-B14F-4D97-AF65-F5344CB8AC3E}">
        <p14:creationId xmlns:p14="http://schemas.microsoft.com/office/powerpoint/2010/main" val="3244308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501" y="1101976"/>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501" y="2010727"/>
            <a:ext cx="3383280" cy="4617720"/>
          </a:xfrm>
        </p:spPr>
        <p:txBody>
          <a:bodyPr/>
          <a:lstStyle>
            <a:lvl1pPr marL="9139"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1147954-DCF4-44AF-8CCC-4122868133FD}" type="datetimeFigureOut">
              <a:rPr lang="ru-RU">
                <a:solidFill>
                  <a:srgbClr val="438086"/>
                </a:solidFill>
              </a:rPr>
              <a:pPr>
                <a:defRPr/>
              </a:pPr>
              <a:t>25.09.2018</a:t>
            </a:fld>
            <a:endParaRPr lang="ru-RU">
              <a:solidFill>
                <a:srgbClr val="438086"/>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7" name="Номер слайда 22"/>
          <p:cNvSpPr>
            <a:spLocks noGrp="1"/>
          </p:cNvSpPr>
          <p:nvPr>
            <p:ph type="sldNum" sz="quarter" idx="12"/>
          </p:nvPr>
        </p:nvSpPr>
        <p:spPr/>
        <p:txBody>
          <a:bodyPr/>
          <a:lstStyle>
            <a:lvl1pPr>
              <a:defRPr/>
            </a:lvl1pPr>
          </a:lstStyle>
          <a:p>
            <a:pPr>
              <a:defRPr/>
            </a:pPr>
            <a:fld id="{E3834719-631B-4BEB-B03C-230E368C2596}" type="slidenum">
              <a:rPr lang="ru-RU"/>
              <a:pPr>
                <a:defRPr/>
              </a:pPr>
              <a:t>‹#›</a:t>
            </a:fld>
            <a:endParaRPr lang="ru-RU"/>
          </a:p>
        </p:txBody>
      </p:sp>
    </p:spTree>
    <p:extLst>
      <p:ext uri="{BB962C8B-B14F-4D97-AF65-F5344CB8AC3E}">
        <p14:creationId xmlns:p14="http://schemas.microsoft.com/office/powerpoint/2010/main" val="7928568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1"/>
            <a:ext cx="586803" cy="4681637"/>
          </a:xfrm>
        </p:spPr>
        <p:txBody>
          <a:bodyPr vert="vert270" lIns="45700" tIns="0" rIns="4570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4" y="3274313"/>
            <a:ext cx="2590800" cy="2516489"/>
          </a:xfrm>
        </p:spPr>
        <p:txBody>
          <a:bodyPr lIns="0" tIns="0" rIns="4570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CD449A8C-38C9-4C65-B3E3-8B141D0EBB00}" type="datetimeFigureOut">
              <a:rPr lang="ru-RU">
                <a:solidFill>
                  <a:srgbClr val="438086"/>
                </a:solidFill>
              </a:rPr>
              <a:pPr>
                <a:defRPr/>
              </a:pPr>
              <a:t>25.09.2018</a:t>
            </a:fld>
            <a:endParaRPr lang="ru-RU">
              <a:solidFill>
                <a:srgbClr val="438086"/>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7" name="Номер слайда 22"/>
          <p:cNvSpPr>
            <a:spLocks noGrp="1"/>
          </p:cNvSpPr>
          <p:nvPr>
            <p:ph type="sldNum" sz="quarter" idx="12"/>
          </p:nvPr>
        </p:nvSpPr>
        <p:spPr/>
        <p:txBody>
          <a:bodyPr/>
          <a:lstStyle>
            <a:lvl1pPr>
              <a:defRPr/>
            </a:lvl1pPr>
          </a:lstStyle>
          <a:p>
            <a:pPr>
              <a:defRPr/>
            </a:pPr>
            <a:fld id="{DC6EF5DE-0A68-4CCA-86A2-9D0FF912A150}" type="slidenum">
              <a:rPr lang="ru-RU"/>
              <a:pPr>
                <a:defRPr/>
              </a:pPr>
              <a:t>‹#›</a:t>
            </a:fld>
            <a:endParaRPr lang="ru-RU"/>
          </a:p>
        </p:txBody>
      </p:sp>
    </p:spTree>
    <p:extLst>
      <p:ext uri="{BB962C8B-B14F-4D97-AF65-F5344CB8AC3E}">
        <p14:creationId xmlns:p14="http://schemas.microsoft.com/office/powerpoint/2010/main" val="1816204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C173FA15-93BE-4759-BD1A-01135F6D6C54}" type="datetimeFigureOut">
              <a:rPr lang="ru-RU">
                <a:solidFill>
                  <a:srgbClr val="438086"/>
                </a:solidFill>
              </a:rPr>
              <a:pPr>
                <a:defRPr/>
              </a:pPr>
              <a:t>25.09.2018</a:t>
            </a:fld>
            <a:endParaRPr lang="ru-RU">
              <a:solidFill>
                <a:srgbClr val="438086"/>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6" name="Номер слайда 22"/>
          <p:cNvSpPr>
            <a:spLocks noGrp="1"/>
          </p:cNvSpPr>
          <p:nvPr>
            <p:ph type="sldNum" sz="quarter" idx="12"/>
          </p:nvPr>
        </p:nvSpPr>
        <p:spPr/>
        <p:txBody>
          <a:bodyPr/>
          <a:lstStyle>
            <a:lvl1pPr>
              <a:defRPr/>
            </a:lvl1pPr>
          </a:lstStyle>
          <a:p>
            <a:pPr>
              <a:defRPr/>
            </a:pPr>
            <a:fld id="{BB182A8B-91BD-4D7F-BFE4-C1ABAF9B656D}" type="slidenum">
              <a:rPr lang="ru-RU"/>
              <a:pPr>
                <a:defRPr/>
              </a:pPr>
              <a:t>‹#›</a:t>
            </a:fld>
            <a:endParaRPr lang="ru-RU"/>
          </a:p>
        </p:txBody>
      </p:sp>
    </p:spTree>
    <p:extLst>
      <p:ext uri="{BB962C8B-B14F-4D97-AF65-F5344CB8AC3E}">
        <p14:creationId xmlns:p14="http://schemas.microsoft.com/office/powerpoint/2010/main" val="2874185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5" y="1143000"/>
            <a:ext cx="1905001"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1"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ACD6272-05A4-4085-AEAE-87A7A2AD2A1A}" type="datetimeFigureOut">
              <a:rPr lang="ru-RU">
                <a:solidFill>
                  <a:srgbClr val="438086"/>
                </a:solidFill>
              </a:rPr>
              <a:pPr>
                <a:defRPr/>
              </a:pPr>
              <a:t>25.09.2018</a:t>
            </a:fld>
            <a:endParaRPr lang="ru-RU">
              <a:solidFill>
                <a:srgbClr val="438086"/>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438086"/>
              </a:solidFill>
            </a:endParaRPr>
          </a:p>
        </p:txBody>
      </p:sp>
      <p:sp>
        <p:nvSpPr>
          <p:cNvPr id="6" name="Номер слайда 22"/>
          <p:cNvSpPr>
            <a:spLocks noGrp="1"/>
          </p:cNvSpPr>
          <p:nvPr>
            <p:ph type="sldNum" sz="quarter" idx="12"/>
          </p:nvPr>
        </p:nvSpPr>
        <p:spPr/>
        <p:txBody>
          <a:bodyPr/>
          <a:lstStyle>
            <a:lvl1pPr>
              <a:defRPr/>
            </a:lvl1pPr>
          </a:lstStyle>
          <a:p>
            <a:pPr>
              <a:defRPr/>
            </a:pPr>
            <a:fld id="{E01610A7-ACCE-4B72-AC7E-672C5CE5118F}" type="slidenum">
              <a:rPr lang="ru-RU"/>
              <a:pPr>
                <a:defRPr/>
              </a:pPr>
              <a:t>‹#›</a:t>
            </a:fld>
            <a:endParaRPr lang="ru-RU"/>
          </a:p>
        </p:txBody>
      </p:sp>
    </p:spTree>
    <p:extLst>
      <p:ext uri="{BB962C8B-B14F-4D97-AF65-F5344CB8AC3E}">
        <p14:creationId xmlns:p14="http://schemas.microsoft.com/office/powerpoint/2010/main" val="981315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25.09.2018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366576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25.09.2018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6673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25.09.2018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450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t>25.09.2018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25.09.2018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76048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25.09.2018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84811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25.09.2018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45182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25.09.2018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40975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25.09.2018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498712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25.09.2018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005187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25.09.2018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743580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25.09.2018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78882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4000" cy="6858000"/>
            <a:chOff x="0" y="0"/>
            <a:chExt cx="5760" cy="4320"/>
          </a:xfrm>
        </p:grpSpPr>
        <p:sp>
          <p:nvSpPr>
            <p:cNvPr id="106499"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pPr>
              <a:endParaRPr lang="ru-RU" sz="2400">
                <a:solidFill>
                  <a:prstClr val="black"/>
                </a:solidFill>
                <a:latin typeface="Times New Roman" pitchFamily="18" charset="0"/>
              </a:endParaRPr>
            </a:p>
          </p:txBody>
        </p:sp>
        <p:sp>
          <p:nvSpPr>
            <p:cNvPr id="106500"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pPr>
              <a:endParaRPr lang="ru-RU" sz="2400">
                <a:solidFill>
                  <a:prstClr val="black"/>
                </a:solidFill>
                <a:latin typeface="Times New Roman" pitchFamily="18" charset="0"/>
              </a:endParaRPr>
            </a:p>
          </p:txBody>
        </p:sp>
        <p:grpSp>
          <p:nvGrpSpPr>
            <p:cNvPr id="106501" name="Group 5"/>
            <p:cNvGrpSpPr>
              <a:grpSpLocks/>
            </p:cNvGrpSpPr>
            <p:nvPr/>
          </p:nvGrpSpPr>
          <p:grpSpPr bwMode="auto">
            <a:xfrm>
              <a:off x="0" y="672"/>
              <a:ext cx="1806" cy="1989"/>
              <a:chOff x="0" y="672"/>
              <a:chExt cx="1806" cy="1989"/>
            </a:xfrm>
          </p:grpSpPr>
          <p:sp>
            <p:nvSpPr>
              <p:cNvPr id="106502"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pPr>
                <a:endParaRPr lang="ru-RU" sz="2400">
                  <a:solidFill>
                    <a:prstClr val="black"/>
                  </a:solidFill>
                  <a:latin typeface="Times New Roman" pitchFamily="18" charset="0"/>
                </a:endParaRPr>
              </a:p>
            </p:txBody>
          </p:sp>
          <p:sp>
            <p:nvSpPr>
              <p:cNvPr id="106503"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pPr>
                <a:endParaRPr lang="ru-RU" sz="2400">
                  <a:solidFill>
                    <a:prstClr val="black"/>
                  </a:solidFill>
                  <a:latin typeface="Times New Roman" pitchFamily="18" charset="0"/>
                </a:endParaRPr>
              </a:p>
            </p:txBody>
          </p:sp>
          <p:sp>
            <p:nvSpPr>
              <p:cNvPr id="106504"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pPr>
                <a:endParaRPr lang="ru-RU" sz="2400">
                  <a:solidFill>
                    <a:prstClr val="black"/>
                  </a:solidFill>
                  <a:latin typeface="Times New Roman" pitchFamily="18" charset="0"/>
                </a:endParaRPr>
              </a:p>
            </p:txBody>
          </p:sp>
          <p:sp>
            <p:nvSpPr>
              <p:cNvPr id="106505"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pPr>
                <a:endParaRPr lang="ru-RU" sz="2400">
                  <a:solidFill>
                    <a:prstClr val="black"/>
                  </a:solidFill>
                  <a:latin typeface="Times New Roman" pitchFamily="18" charset="0"/>
                </a:endParaRPr>
              </a:p>
            </p:txBody>
          </p:sp>
          <p:sp>
            <p:nvSpPr>
              <p:cNvPr id="106506"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pPr>
                <a:endParaRPr lang="ru-RU" sz="2400">
                  <a:solidFill>
                    <a:prstClr val="black"/>
                  </a:solidFill>
                  <a:latin typeface="Times New Roman" pitchFamily="18" charset="0"/>
                </a:endParaRPr>
              </a:p>
            </p:txBody>
          </p:sp>
          <p:sp>
            <p:nvSpPr>
              <p:cNvPr id="106507"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pPr>
                <a:endParaRPr lang="ru-RU" sz="2400">
                  <a:solidFill>
                    <a:prstClr val="black"/>
                  </a:solidFill>
                  <a:latin typeface="Times New Roman" pitchFamily="18" charset="0"/>
                </a:endParaRPr>
              </a:p>
            </p:txBody>
          </p:sp>
          <p:sp>
            <p:nvSpPr>
              <p:cNvPr id="106508"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pPr>
                <a:endParaRPr lang="ru-RU" sz="2400">
                  <a:solidFill>
                    <a:prstClr val="black"/>
                  </a:solidFill>
                  <a:latin typeface="Times New Roman" pitchFamily="18" charset="0"/>
                </a:endParaRPr>
              </a:p>
            </p:txBody>
          </p:sp>
          <p:sp>
            <p:nvSpPr>
              <p:cNvPr id="106509"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pPr>
                <a:endParaRPr lang="ru-RU" sz="2400">
                  <a:solidFill>
                    <a:prstClr val="black"/>
                  </a:solidFill>
                  <a:latin typeface="Times New Roman" pitchFamily="18" charset="0"/>
                </a:endParaRPr>
              </a:p>
            </p:txBody>
          </p:sp>
          <p:sp>
            <p:nvSpPr>
              <p:cNvPr id="106510"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pPr>
                <a:endParaRPr lang="ru-RU" sz="2400">
                  <a:solidFill>
                    <a:prstClr val="black"/>
                  </a:solidFill>
                  <a:latin typeface="Times New Roman" pitchFamily="18" charset="0"/>
                </a:endParaRPr>
              </a:p>
            </p:txBody>
          </p:sp>
          <p:sp>
            <p:nvSpPr>
              <p:cNvPr id="106511"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pPr>
                <a:endParaRPr lang="ru-RU" sz="2400">
                  <a:solidFill>
                    <a:prstClr val="black"/>
                  </a:solidFill>
                  <a:latin typeface="Times New Roman" pitchFamily="18" charset="0"/>
                </a:endParaRPr>
              </a:p>
            </p:txBody>
          </p:sp>
        </p:grpSp>
      </p:grpSp>
      <p:sp>
        <p:nvSpPr>
          <p:cNvPr id="106512" name="Rectangle 16"/>
          <p:cNvSpPr>
            <a:spLocks noGrp="1" noChangeArrowheads="1"/>
          </p:cNvSpPr>
          <p:nvPr>
            <p:ph type="dt" sz="half" idx="2"/>
          </p:nvPr>
        </p:nvSpPr>
        <p:spPr>
          <a:xfrm>
            <a:off x="457200" y="6248400"/>
            <a:ext cx="2133600" cy="457200"/>
          </a:xfrm>
        </p:spPr>
        <p:txBody>
          <a:bodyPr/>
          <a:lstStyle>
            <a:lvl1pPr>
              <a:defRPr/>
            </a:lvl1pPr>
          </a:lstStyle>
          <a:p>
            <a:endParaRPr lang="ru-RU">
              <a:solidFill>
                <a:prstClr val="black"/>
              </a:solidFill>
            </a:endParaRPr>
          </a:p>
        </p:txBody>
      </p:sp>
      <p:sp>
        <p:nvSpPr>
          <p:cNvPr id="106513" name="Rectangle 17"/>
          <p:cNvSpPr>
            <a:spLocks noGrp="1" noChangeArrowheads="1"/>
          </p:cNvSpPr>
          <p:nvPr>
            <p:ph type="ftr" sz="quarter" idx="3"/>
          </p:nvPr>
        </p:nvSpPr>
        <p:spPr/>
        <p:txBody>
          <a:bodyPr/>
          <a:lstStyle>
            <a:lvl1pPr>
              <a:defRPr/>
            </a:lvl1pPr>
          </a:lstStyle>
          <a:p>
            <a:endParaRPr lang="ru-RU">
              <a:solidFill>
                <a:prstClr val="black"/>
              </a:solidFill>
            </a:endParaRPr>
          </a:p>
        </p:txBody>
      </p:sp>
      <p:sp>
        <p:nvSpPr>
          <p:cNvPr id="106514" name="Rectangle 18"/>
          <p:cNvSpPr>
            <a:spLocks noGrp="1" noChangeArrowheads="1"/>
          </p:cNvSpPr>
          <p:nvPr>
            <p:ph type="sldNum" sz="quarter" idx="4"/>
          </p:nvPr>
        </p:nvSpPr>
        <p:spPr/>
        <p:txBody>
          <a:bodyPr/>
          <a:lstStyle>
            <a:lvl1pPr>
              <a:defRPr/>
            </a:lvl1pPr>
          </a:lstStyle>
          <a:p>
            <a:fld id="{0BF666AA-BEE5-4505-BF77-005B7133F799}" type="slidenum">
              <a:rPr lang="ru-RU">
                <a:solidFill>
                  <a:prstClr val="black"/>
                </a:solidFill>
              </a:rPr>
              <a:pPr/>
              <a:t>‹#›</a:t>
            </a:fld>
            <a:endParaRPr lang="ru-RU">
              <a:solidFill>
                <a:prstClr val="black"/>
              </a:solidFill>
            </a:endParaRPr>
          </a:p>
        </p:txBody>
      </p:sp>
      <p:sp>
        <p:nvSpPr>
          <p:cNvPr id="1065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065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Tree>
    <p:extLst>
      <p:ext uri="{BB962C8B-B14F-4D97-AF65-F5344CB8AC3E}">
        <p14:creationId xmlns:p14="http://schemas.microsoft.com/office/powerpoint/2010/main" val="7131101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solidFill>
                <a:prstClr val="black"/>
              </a:solidFill>
            </a:endParaRPr>
          </a:p>
        </p:txBody>
      </p:sp>
      <p:sp>
        <p:nvSpPr>
          <p:cNvPr id="5" name="Номер слайда 4"/>
          <p:cNvSpPr>
            <a:spLocks noGrp="1"/>
          </p:cNvSpPr>
          <p:nvPr>
            <p:ph type="sldNum" sz="quarter" idx="11"/>
          </p:nvPr>
        </p:nvSpPr>
        <p:spPr/>
        <p:txBody>
          <a:bodyPr/>
          <a:lstStyle>
            <a:lvl1pPr>
              <a:defRPr/>
            </a:lvl1pPr>
          </a:lstStyle>
          <a:p>
            <a:fld id="{2FE7A9FF-7FF3-499B-8C5E-950C93076497}" type="slidenum">
              <a:rPr lang="ru-RU">
                <a:solidFill>
                  <a:prstClr val="black"/>
                </a:solidFill>
              </a:rPr>
              <a:pPr/>
              <a:t>‹#›</a:t>
            </a:fld>
            <a:endParaRPr lang="ru-RU">
              <a:solidFill>
                <a:prstClr val="black"/>
              </a:solidFill>
            </a:endParaRPr>
          </a:p>
        </p:txBody>
      </p:sp>
      <p:sp>
        <p:nvSpPr>
          <p:cNvPr id="6" name="Дата 5"/>
          <p:cNvSpPr>
            <a:spLocks noGrp="1"/>
          </p:cNvSpPr>
          <p:nvPr>
            <p:ph type="dt" sz="half" idx="12"/>
          </p:nvPr>
        </p:nvSpPr>
        <p:spPr/>
        <p:txBody>
          <a:bodyPr/>
          <a:lstStyle>
            <a:lvl1pPr>
              <a:defRPr/>
            </a:lvl1pPr>
          </a:lstStyle>
          <a:p>
            <a:endParaRPr lang="ru-RU">
              <a:solidFill>
                <a:prstClr val="black"/>
              </a:solidFill>
            </a:endParaRPr>
          </a:p>
        </p:txBody>
      </p:sp>
    </p:spTree>
    <p:extLst>
      <p:ext uri="{BB962C8B-B14F-4D97-AF65-F5344CB8AC3E}">
        <p14:creationId xmlns:p14="http://schemas.microsoft.com/office/powerpoint/2010/main" val="13649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25.09.2018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endParaRPr lang="ru-RU">
              <a:solidFill>
                <a:prstClr val="black"/>
              </a:solidFill>
            </a:endParaRPr>
          </a:p>
        </p:txBody>
      </p:sp>
      <p:sp>
        <p:nvSpPr>
          <p:cNvPr id="5" name="Номер слайда 4"/>
          <p:cNvSpPr>
            <a:spLocks noGrp="1"/>
          </p:cNvSpPr>
          <p:nvPr>
            <p:ph type="sldNum" sz="quarter" idx="11"/>
          </p:nvPr>
        </p:nvSpPr>
        <p:spPr/>
        <p:txBody>
          <a:bodyPr/>
          <a:lstStyle>
            <a:lvl1pPr>
              <a:defRPr/>
            </a:lvl1pPr>
          </a:lstStyle>
          <a:p>
            <a:fld id="{41612437-04F1-4558-8FE8-9EBC058E4940}" type="slidenum">
              <a:rPr lang="ru-RU">
                <a:solidFill>
                  <a:prstClr val="black"/>
                </a:solidFill>
              </a:rPr>
              <a:pPr/>
              <a:t>‹#›</a:t>
            </a:fld>
            <a:endParaRPr lang="ru-RU">
              <a:solidFill>
                <a:prstClr val="black"/>
              </a:solidFill>
            </a:endParaRPr>
          </a:p>
        </p:txBody>
      </p:sp>
      <p:sp>
        <p:nvSpPr>
          <p:cNvPr id="6" name="Дата 5"/>
          <p:cNvSpPr>
            <a:spLocks noGrp="1"/>
          </p:cNvSpPr>
          <p:nvPr>
            <p:ph type="dt" sz="half" idx="12"/>
          </p:nvPr>
        </p:nvSpPr>
        <p:spPr/>
        <p:txBody>
          <a:bodyPr/>
          <a:lstStyle>
            <a:lvl1pPr>
              <a:defRPr/>
            </a:lvl1pPr>
          </a:lstStyle>
          <a:p>
            <a:endParaRPr lang="ru-RU">
              <a:solidFill>
                <a:prstClr val="black"/>
              </a:solidFill>
            </a:endParaRPr>
          </a:p>
        </p:txBody>
      </p:sp>
    </p:spTree>
    <p:extLst>
      <p:ext uri="{BB962C8B-B14F-4D97-AF65-F5344CB8AC3E}">
        <p14:creationId xmlns:p14="http://schemas.microsoft.com/office/powerpoint/2010/main" val="9860663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endParaRPr lang="ru-RU">
              <a:solidFill>
                <a:prstClr val="black"/>
              </a:solidFill>
            </a:endParaRPr>
          </a:p>
        </p:txBody>
      </p:sp>
      <p:sp>
        <p:nvSpPr>
          <p:cNvPr id="6" name="Номер слайда 5"/>
          <p:cNvSpPr>
            <a:spLocks noGrp="1"/>
          </p:cNvSpPr>
          <p:nvPr>
            <p:ph type="sldNum" sz="quarter" idx="11"/>
          </p:nvPr>
        </p:nvSpPr>
        <p:spPr/>
        <p:txBody>
          <a:bodyPr/>
          <a:lstStyle>
            <a:lvl1pPr>
              <a:defRPr/>
            </a:lvl1pPr>
          </a:lstStyle>
          <a:p>
            <a:fld id="{F41F1A18-DF02-418F-9C62-1308E8A58CF6}" type="slidenum">
              <a:rPr lang="ru-RU">
                <a:solidFill>
                  <a:prstClr val="black"/>
                </a:solidFill>
              </a:rPr>
              <a:pPr/>
              <a:t>‹#›</a:t>
            </a:fld>
            <a:endParaRPr lang="ru-RU">
              <a:solidFill>
                <a:prstClr val="black"/>
              </a:solidFill>
            </a:endParaRPr>
          </a:p>
        </p:txBody>
      </p:sp>
      <p:sp>
        <p:nvSpPr>
          <p:cNvPr id="7" name="Дата 6"/>
          <p:cNvSpPr>
            <a:spLocks noGrp="1"/>
          </p:cNvSpPr>
          <p:nvPr>
            <p:ph type="dt" sz="half" idx="12"/>
          </p:nvPr>
        </p:nvSpPr>
        <p:spPr/>
        <p:txBody>
          <a:bodyPr/>
          <a:lstStyle>
            <a:lvl1pPr>
              <a:defRPr/>
            </a:lvl1pPr>
          </a:lstStyle>
          <a:p>
            <a:endParaRPr lang="ru-RU">
              <a:solidFill>
                <a:prstClr val="black"/>
              </a:solidFill>
            </a:endParaRPr>
          </a:p>
        </p:txBody>
      </p:sp>
    </p:spTree>
    <p:extLst>
      <p:ext uri="{BB962C8B-B14F-4D97-AF65-F5344CB8AC3E}">
        <p14:creationId xmlns:p14="http://schemas.microsoft.com/office/powerpoint/2010/main" val="15404560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endParaRPr lang="ru-RU">
              <a:solidFill>
                <a:prstClr val="black"/>
              </a:solidFill>
            </a:endParaRPr>
          </a:p>
        </p:txBody>
      </p:sp>
      <p:sp>
        <p:nvSpPr>
          <p:cNvPr id="8" name="Номер слайда 7"/>
          <p:cNvSpPr>
            <a:spLocks noGrp="1"/>
          </p:cNvSpPr>
          <p:nvPr>
            <p:ph type="sldNum" sz="quarter" idx="11"/>
          </p:nvPr>
        </p:nvSpPr>
        <p:spPr/>
        <p:txBody>
          <a:bodyPr/>
          <a:lstStyle>
            <a:lvl1pPr>
              <a:defRPr/>
            </a:lvl1pPr>
          </a:lstStyle>
          <a:p>
            <a:fld id="{B7B377A1-2215-48D6-A1F3-171C1469EB5C}" type="slidenum">
              <a:rPr lang="ru-RU">
                <a:solidFill>
                  <a:prstClr val="black"/>
                </a:solidFill>
              </a:rPr>
              <a:pPr/>
              <a:t>‹#›</a:t>
            </a:fld>
            <a:endParaRPr lang="ru-RU">
              <a:solidFill>
                <a:prstClr val="black"/>
              </a:solidFill>
            </a:endParaRPr>
          </a:p>
        </p:txBody>
      </p:sp>
      <p:sp>
        <p:nvSpPr>
          <p:cNvPr id="9" name="Дата 8"/>
          <p:cNvSpPr>
            <a:spLocks noGrp="1"/>
          </p:cNvSpPr>
          <p:nvPr>
            <p:ph type="dt" sz="half" idx="12"/>
          </p:nvPr>
        </p:nvSpPr>
        <p:spPr/>
        <p:txBody>
          <a:bodyPr/>
          <a:lstStyle>
            <a:lvl1pPr>
              <a:defRPr/>
            </a:lvl1pPr>
          </a:lstStyle>
          <a:p>
            <a:endParaRPr lang="ru-RU">
              <a:solidFill>
                <a:prstClr val="black"/>
              </a:solidFill>
            </a:endParaRPr>
          </a:p>
        </p:txBody>
      </p:sp>
    </p:spTree>
    <p:extLst>
      <p:ext uri="{BB962C8B-B14F-4D97-AF65-F5344CB8AC3E}">
        <p14:creationId xmlns:p14="http://schemas.microsoft.com/office/powerpoint/2010/main" val="38502840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endParaRPr lang="ru-RU">
              <a:solidFill>
                <a:prstClr val="black"/>
              </a:solidFill>
            </a:endParaRPr>
          </a:p>
        </p:txBody>
      </p:sp>
      <p:sp>
        <p:nvSpPr>
          <p:cNvPr id="4" name="Номер слайда 3"/>
          <p:cNvSpPr>
            <a:spLocks noGrp="1"/>
          </p:cNvSpPr>
          <p:nvPr>
            <p:ph type="sldNum" sz="quarter" idx="11"/>
          </p:nvPr>
        </p:nvSpPr>
        <p:spPr/>
        <p:txBody>
          <a:bodyPr/>
          <a:lstStyle>
            <a:lvl1pPr>
              <a:defRPr/>
            </a:lvl1pPr>
          </a:lstStyle>
          <a:p>
            <a:fld id="{D3F7F67D-107D-448D-9E03-615C26A9D287}" type="slidenum">
              <a:rPr lang="ru-RU">
                <a:solidFill>
                  <a:prstClr val="black"/>
                </a:solidFill>
              </a:rPr>
              <a:pPr/>
              <a:t>‹#›</a:t>
            </a:fld>
            <a:endParaRPr lang="ru-RU">
              <a:solidFill>
                <a:prstClr val="black"/>
              </a:solidFill>
            </a:endParaRPr>
          </a:p>
        </p:txBody>
      </p:sp>
      <p:sp>
        <p:nvSpPr>
          <p:cNvPr id="5" name="Дата 4"/>
          <p:cNvSpPr>
            <a:spLocks noGrp="1"/>
          </p:cNvSpPr>
          <p:nvPr>
            <p:ph type="dt" sz="half" idx="12"/>
          </p:nvPr>
        </p:nvSpPr>
        <p:spPr/>
        <p:txBody>
          <a:bodyPr/>
          <a:lstStyle>
            <a:lvl1pPr>
              <a:defRPr/>
            </a:lvl1pPr>
          </a:lstStyle>
          <a:p>
            <a:endParaRPr lang="ru-RU">
              <a:solidFill>
                <a:prstClr val="black"/>
              </a:solidFill>
            </a:endParaRPr>
          </a:p>
        </p:txBody>
      </p:sp>
    </p:spTree>
    <p:extLst>
      <p:ext uri="{BB962C8B-B14F-4D97-AF65-F5344CB8AC3E}">
        <p14:creationId xmlns:p14="http://schemas.microsoft.com/office/powerpoint/2010/main" val="15695578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endParaRPr lang="ru-RU">
              <a:solidFill>
                <a:prstClr val="black"/>
              </a:solidFill>
            </a:endParaRPr>
          </a:p>
        </p:txBody>
      </p:sp>
      <p:sp>
        <p:nvSpPr>
          <p:cNvPr id="3" name="Номер слайда 2"/>
          <p:cNvSpPr>
            <a:spLocks noGrp="1"/>
          </p:cNvSpPr>
          <p:nvPr>
            <p:ph type="sldNum" sz="quarter" idx="11"/>
          </p:nvPr>
        </p:nvSpPr>
        <p:spPr/>
        <p:txBody>
          <a:bodyPr/>
          <a:lstStyle>
            <a:lvl1pPr>
              <a:defRPr/>
            </a:lvl1pPr>
          </a:lstStyle>
          <a:p>
            <a:fld id="{08A2B563-6B42-4729-B178-61A0B35BA8EC}" type="slidenum">
              <a:rPr lang="ru-RU">
                <a:solidFill>
                  <a:prstClr val="black"/>
                </a:solidFill>
              </a:rPr>
              <a:pPr/>
              <a:t>‹#›</a:t>
            </a:fld>
            <a:endParaRPr lang="ru-RU">
              <a:solidFill>
                <a:prstClr val="black"/>
              </a:solidFill>
            </a:endParaRPr>
          </a:p>
        </p:txBody>
      </p:sp>
      <p:sp>
        <p:nvSpPr>
          <p:cNvPr id="4" name="Дата 3"/>
          <p:cNvSpPr>
            <a:spLocks noGrp="1"/>
          </p:cNvSpPr>
          <p:nvPr>
            <p:ph type="dt" sz="half" idx="12"/>
          </p:nvPr>
        </p:nvSpPr>
        <p:spPr/>
        <p:txBody>
          <a:bodyPr/>
          <a:lstStyle>
            <a:lvl1pPr>
              <a:defRPr/>
            </a:lvl1pPr>
          </a:lstStyle>
          <a:p>
            <a:endParaRPr lang="ru-RU">
              <a:solidFill>
                <a:prstClr val="black"/>
              </a:solidFill>
            </a:endParaRPr>
          </a:p>
        </p:txBody>
      </p:sp>
    </p:spTree>
    <p:extLst>
      <p:ext uri="{BB962C8B-B14F-4D97-AF65-F5344CB8AC3E}">
        <p14:creationId xmlns:p14="http://schemas.microsoft.com/office/powerpoint/2010/main" val="3146530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solidFill>
                <a:prstClr val="black"/>
              </a:solidFill>
            </a:endParaRPr>
          </a:p>
        </p:txBody>
      </p:sp>
      <p:sp>
        <p:nvSpPr>
          <p:cNvPr id="6" name="Номер слайда 5"/>
          <p:cNvSpPr>
            <a:spLocks noGrp="1"/>
          </p:cNvSpPr>
          <p:nvPr>
            <p:ph type="sldNum" sz="quarter" idx="11"/>
          </p:nvPr>
        </p:nvSpPr>
        <p:spPr/>
        <p:txBody>
          <a:bodyPr/>
          <a:lstStyle>
            <a:lvl1pPr>
              <a:defRPr/>
            </a:lvl1pPr>
          </a:lstStyle>
          <a:p>
            <a:fld id="{6A238573-8AE8-4D4C-A5A8-81B4E0CF828A}" type="slidenum">
              <a:rPr lang="ru-RU">
                <a:solidFill>
                  <a:prstClr val="black"/>
                </a:solidFill>
              </a:rPr>
              <a:pPr/>
              <a:t>‹#›</a:t>
            </a:fld>
            <a:endParaRPr lang="ru-RU">
              <a:solidFill>
                <a:prstClr val="black"/>
              </a:solidFill>
            </a:endParaRPr>
          </a:p>
        </p:txBody>
      </p:sp>
      <p:sp>
        <p:nvSpPr>
          <p:cNvPr id="7" name="Дата 6"/>
          <p:cNvSpPr>
            <a:spLocks noGrp="1"/>
          </p:cNvSpPr>
          <p:nvPr>
            <p:ph type="dt" sz="half" idx="12"/>
          </p:nvPr>
        </p:nvSpPr>
        <p:spPr/>
        <p:txBody>
          <a:bodyPr/>
          <a:lstStyle>
            <a:lvl1pPr>
              <a:defRPr/>
            </a:lvl1pPr>
          </a:lstStyle>
          <a:p>
            <a:endParaRPr lang="ru-RU">
              <a:solidFill>
                <a:prstClr val="black"/>
              </a:solidFill>
            </a:endParaRPr>
          </a:p>
        </p:txBody>
      </p:sp>
    </p:spTree>
    <p:extLst>
      <p:ext uri="{BB962C8B-B14F-4D97-AF65-F5344CB8AC3E}">
        <p14:creationId xmlns:p14="http://schemas.microsoft.com/office/powerpoint/2010/main" val="24611996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solidFill>
                <a:prstClr val="black"/>
              </a:solidFill>
            </a:endParaRPr>
          </a:p>
        </p:txBody>
      </p:sp>
      <p:sp>
        <p:nvSpPr>
          <p:cNvPr id="6" name="Номер слайда 5"/>
          <p:cNvSpPr>
            <a:spLocks noGrp="1"/>
          </p:cNvSpPr>
          <p:nvPr>
            <p:ph type="sldNum" sz="quarter" idx="11"/>
          </p:nvPr>
        </p:nvSpPr>
        <p:spPr/>
        <p:txBody>
          <a:bodyPr/>
          <a:lstStyle>
            <a:lvl1pPr>
              <a:defRPr/>
            </a:lvl1pPr>
          </a:lstStyle>
          <a:p>
            <a:fld id="{D05FFE81-7CB0-48DA-B230-DE99DC8E7A88}" type="slidenum">
              <a:rPr lang="ru-RU">
                <a:solidFill>
                  <a:prstClr val="black"/>
                </a:solidFill>
              </a:rPr>
              <a:pPr/>
              <a:t>‹#›</a:t>
            </a:fld>
            <a:endParaRPr lang="ru-RU">
              <a:solidFill>
                <a:prstClr val="black"/>
              </a:solidFill>
            </a:endParaRPr>
          </a:p>
        </p:txBody>
      </p:sp>
      <p:sp>
        <p:nvSpPr>
          <p:cNvPr id="7" name="Дата 6"/>
          <p:cNvSpPr>
            <a:spLocks noGrp="1"/>
          </p:cNvSpPr>
          <p:nvPr>
            <p:ph type="dt" sz="half" idx="12"/>
          </p:nvPr>
        </p:nvSpPr>
        <p:spPr/>
        <p:txBody>
          <a:bodyPr/>
          <a:lstStyle>
            <a:lvl1pPr>
              <a:defRPr/>
            </a:lvl1pPr>
          </a:lstStyle>
          <a:p>
            <a:endParaRPr lang="ru-RU">
              <a:solidFill>
                <a:prstClr val="black"/>
              </a:solidFill>
            </a:endParaRPr>
          </a:p>
        </p:txBody>
      </p:sp>
    </p:spTree>
    <p:extLst>
      <p:ext uri="{BB962C8B-B14F-4D97-AF65-F5344CB8AC3E}">
        <p14:creationId xmlns:p14="http://schemas.microsoft.com/office/powerpoint/2010/main" val="22493647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solidFill>
                <a:prstClr val="black"/>
              </a:solidFill>
            </a:endParaRPr>
          </a:p>
        </p:txBody>
      </p:sp>
      <p:sp>
        <p:nvSpPr>
          <p:cNvPr id="5" name="Номер слайда 4"/>
          <p:cNvSpPr>
            <a:spLocks noGrp="1"/>
          </p:cNvSpPr>
          <p:nvPr>
            <p:ph type="sldNum" sz="quarter" idx="11"/>
          </p:nvPr>
        </p:nvSpPr>
        <p:spPr/>
        <p:txBody>
          <a:bodyPr/>
          <a:lstStyle>
            <a:lvl1pPr>
              <a:defRPr/>
            </a:lvl1pPr>
          </a:lstStyle>
          <a:p>
            <a:fld id="{62B956D1-FF29-4F1B-B8A5-6116DACC2AAC}" type="slidenum">
              <a:rPr lang="ru-RU">
                <a:solidFill>
                  <a:prstClr val="black"/>
                </a:solidFill>
              </a:rPr>
              <a:pPr/>
              <a:t>‹#›</a:t>
            </a:fld>
            <a:endParaRPr lang="ru-RU">
              <a:solidFill>
                <a:prstClr val="black"/>
              </a:solidFill>
            </a:endParaRPr>
          </a:p>
        </p:txBody>
      </p:sp>
      <p:sp>
        <p:nvSpPr>
          <p:cNvPr id="6" name="Дата 5"/>
          <p:cNvSpPr>
            <a:spLocks noGrp="1"/>
          </p:cNvSpPr>
          <p:nvPr>
            <p:ph type="dt" sz="half" idx="12"/>
          </p:nvPr>
        </p:nvSpPr>
        <p:spPr/>
        <p:txBody>
          <a:bodyPr/>
          <a:lstStyle>
            <a:lvl1pPr>
              <a:defRPr/>
            </a:lvl1pPr>
          </a:lstStyle>
          <a:p>
            <a:endParaRPr lang="ru-RU">
              <a:solidFill>
                <a:prstClr val="black"/>
              </a:solidFill>
            </a:endParaRPr>
          </a:p>
        </p:txBody>
      </p:sp>
    </p:spTree>
    <p:extLst>
      <p:ext uri="{BB962C8B-B14F-4D97-AF65-F5344CB8AC3E}">
        <p14:creationId xmlns:p14="http://schemas.microsoft.com/office/powerpoint/2010/main" val="700427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solidFill>
                <a:prstClr val="black"/>
              </a:solidFill>
            </a:endParaRPr>
          </a:p>
        </p:txBody>
      </p:sp>
      <p:sp>
        <p:nvSpPr>
          <p:cNvPr id="5" name="Номер слайда 4"/>
          <p:cNvSpPr>
            <a:spLocks noGrp="1"/>
          </p:cNvSpPr>
          <p:nvPr>
            <p:ph type="sldNum" sz="quarter" idx="11"/>
          </p:nvPr>
        </p:nvSpPr>
        <p:spPr/>
        <p:txBody>
          <a:bodyPr/>
          <a:lstStyle>
            <a:lvl1pPr>
              <a:defRPr/>
            </a:lvl1pPr>
          </a:lstStyle>
          <a:p>
            <a:fld id="{0CAAEF58-63BB-4099-9290-17EA4AFD88FE}" type="slidenum">
              <a:rPr lang="ru-RU">
                <a:solidFill>
                  <a:prstClr val="black"/>
                </a:solidFill>
              </a:rPr>
              <a:pPr/>
              <a:t>‹#›</a:t>
            </a:fld>
            <a:endParaRPr lang="ru-RU">
              <a:solidFill>
                <a:prstClr val="black"/>
              </a:solidFill>
            </a:endParaRPr>
          </a:p>
        </p:txBody>
      </p:sp>
      <p:sp>
        <p:nvSpPr>
          <p:cNvPr id="6" name="Дата 5"/>
          <p:cNvSpPr>
            <a:spLocks noGrp="1"/>
          </p:cNvSpPr>
          <p:nvPr>
            <p:ph type="dt" sz="half" idx="12"/>
          </p:nvPr>
        </p:nvSpPr>
        <p:spPr/>
        <p:txBody>
          <a:bodyPr/>
          <a:lstStyle>
            <a:lvl1pPr>
              <a:defRPr/>
            </a:lvl1pPr>
          </a:lstStyle>
          <a:p>
            <a:endParaRPr lang="ru-RU">
              <a:solidFill>
                <a:prstClr val="black"/>
              </a:solidFill>
            </a:endParaRPr>
          </a:p>
        </p:txBody>
      </p:sp>
    </p:spTree>
    <p:extLst>
      <p:ext uri="{BB962C8B-B14F-4D97-AF65-F5344CB8AC3E}">
        <p14:creationId xmlns:p14="http://schemas.microsoft.com/office/powerpoint/2010/main" val="24918801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10"/>
          </p:nvPr>
        </p:nvSpPr>
        <p:spPr>
          <a:xfrm>
            <a:off x="3124200" y="6248400"/>
            <a:ext cx="2895600" cy="457200"/>
          </a:xfrm>
        </p:spPr>
        <p:txBody>
          <a:bodyPr/>
          <a:lstStyle>
            <a:lvl1pPr>
              <a:defRPr/>
            </a:lvl1pPr>
          </a:lstStyle>
          <a:p>
            <a:endParaRPr lang="ru-RU">
              <a:solidFill>
                <a:prstClr val="black"/>
              </a:solidFill>
            </a:endParaRPr>
          </a:p>
        </p:txBody>
      </p:sp>
      <p:sp>
        <p:nvSpPr>
          <p:cNvPr id="7" name="Номер слайда 6"/>
          <p:cNvSpPr>
            <a:spLocks noGrp="1"/>
          </p:cNvSpPr>
          <p:nvPr>
            <p:ph type="sldNum" sz="quarter" idx="11"/>
          </p:nvPr>
        </p:nvSpPr>
        <p:spPr>
          <a:xfrm>
            <a:off x="6553200" y="6248400"/>
            <a:ext cx="2133600" cy="457200"/>
          </a:xfrm>
        </p:spPr>
        <p:txBody>
          <a:bodyPr/>
          <a:lstStyle>
            <a:lvl1pPr>
              <a:defRPr/>
            </a:lvl1pPr>
          </a:lstStyle>
          <a:p>
            <a:fld id="{995A441E-1D7D-4880-8EE8-0ABE3026FF42}" type="slidenum">
              <a:rPr lang="ru-RU">
                <a:solidFill>
                  <a:prstClr val="black"/>
                </a:solidFill>
              </a:rPr>
              <a:pPr/>
              <a:t>‹#›</a:t>
            </a:fld>
            <a:endParaRPr lang="ru-RU">
              <a:solidFill>
                <a:prstClr val="black"/>
              </a:solidFill>
            </a:endParaRPr>
          </a:p>
        </p:txBody>
      </p:sp>
      <p:sp>
        <p:nvSpPr>
          <p:cNvPr id="8" name="Дата 7"/>
          <p:cNvSpPr>
            <a:spLocks noGrp="1"/>
          </p:cNvSpPr>
          <p:nvPr>
            <p:ph type="dt" sz="half" idx="12"/>
          </p:nvPr>
        </p:nvSpPr>
        <p:spPr>
          <a:xfrm>
            <a:off x="457200" y="6245225"/>
            <a:ext cx="2133600" cy="476250"/>
          </a:xfrm>
        </p:spPr>
        <p:txBody>
          <a:bodyPr/>
          <a:lstStyle>
            <a:lvl1pPr>
              <a:defRPr/>
            </a:lvl1pPr>
          </a:lstStyle>
          <a:p>
            <a:endParaRPr lang="ru-RU">
              <a:solidFill>
                <a:prstClr val="black"/>
              </a:solidFill>
            </a:endParaRPr>
          </a:p>
        </p:txBody>
      </p:sp>
    </p:spTree>
    <p:extLst>
      <p:ext uri="{BB962C8B-B14F-4D97-AF65-F5344CB8AC3E}">
        <p14:creationId xmlns:p14="http://schemas.microsoft.com/office/powerpoint/2010/main" val="242668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981200"/>
            <a:ext cx="8229600" cy="3886200"/>
          </a:xfrm>
        </p:spPr>
        <p:txBody>
          <a:bodyPr/>
          <a:lstStyle/>
          <a:p>
            <a:endParaRPr lang="ru-RU"/>
          </a:p>
        </p:txBody>
      </p:sp>
      <p:sp>
        <p:nvSpPr>
          <p:cNvPr id="4" name="Нижний колонтитул 3"/>
          <p:cNvSpPr>
            <a:spLocks noGrp="1"/>
          </p:cNvSpPr>
          <p:nvPr>
            <p:ph type="ftr" sz="quarter" idx="10"/>
          </p:nvPr>
        </p:nvSpPr>
        <p:spPr>
          <a:xfrm>
            <a:off x="3124200" y="6248400"/>
            <a:ext cx="2895600" cy="457200"/>
          </a:xfrm>
        </p:spPr>
        <p:txBody>
          <a:bodyPr/>
          <a:lstStyle>
            <a:lvl1pPr>
              <a:defRPr/>
            </a:lvl1pPr>
          </a:lstStyle>
          <a:p>
            <a:endParaRPr lang="ru-RU">
              <a:solidFill>
                <a:prstClr val="black"/>
              </a:solidFill>
            </a:endParaRPr>
          </a:p>
        </p:txBody>
      </p:sp>
      <p:sp>
        <p:nvSpPr>
          <p:cNvPr id="5" name="Номер слайда 4"/>
          <p:cNvSpPr>
            <a:spLocks noGrp="1"/>
          </p:cNvSpPr>
          <p:nvPr>
            <p:ph type="sldNum" sz="quarter" idx="11"/>
          </p:nvPr>
        </p:nvSpPr>
        <p:spPr>
          <a:xfrm>
            <a:off x="6553200" y="6248400"/>
            <a:ext cx="2133600" cy="457200"/>
          </a:xfrm>
        </p:spPr>
        <p:txBody>
          <a:bodyPr/>
          <a:lstStyle>
            <a:lvl1pPr>
              <a:defRPr/>
            </a:lvl1pPr>
          </a:lstStyle>
          <a:p>
            <a:fld id="{C4F6BE54-8722-4789-8236-EDEEB6074B9F}" type="slidenum">
              <a:rPr lang="ru-RU">
                <a:solidFill>
                  <a:prstClr val="black"/>
                </a:solidFill>
              </a:rPr>
              <a:pPr/>
              <a:t>‹#›</a:t>
            </a:fld>
            <a:endParaRPr lang="ru-RU">
              <a:solidFill>
                <a:prstClr val="black"/>
              </a:solidFill>
            </a:endParaRPr>
          </a:p>
        </p:txBody>
      </p:sp>
      <p:sp>
        <p:nvSpPr>
          <p:cNvPr id="6" name="Дата 5"/>
          <p:cNvSpPr>
            <a:spLocks noGrp="1"/>
          </p:cNvSpPr>
          <p:nvPr>
            <p:ph type="dt" sz="half" idx="12"/>
          </p:nvPr>
        </p:nvSpPr>
        <p:spPr>
          <a:xfrm>
            <a:off x="457200" y="6245225"/>
            <a:ext cx="2133600" cy="476250"/>
          </a:xfrm>
        </p:spPr>
        <p:txBody>
          <a:bodyPr/>
          <a:lstStyle>
            <a:lvl1pPr>
              <a:defRPr/>
            </a:lvl1pPr>
          </a:lstStyle>
          <a:p>
            <a:endParaRPr lang="ru-RU">
              <a:solidFill>
                <a:prstClr val="black"/>
              </a:solidFill>
            </a:endParaRPr>
          </a:p>
        </p:txBody>
      </p:sp>
    </p:spTree>
    <p:extLst>
      <p:ext uri="{BB962C8B-B14F-4D97-AF65-F5344CB8AC3E}">
        <p14:creationId xmlns:p14="http://schemas.microsoft.com/office/powerpoint/2010/main" val="40282879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Прямоугольник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Прямоугольник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Прямоугольник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Прямая соединительная линия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Прямоугольник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a:defRPr/>
            </a:pPr>
            <a:fld id="{E9C6CBF0-5938-4D64-BD19-7687B465A095}" type="datetimeFigureOut">
              <a:rPr lang="ru-RU"/>
              <a:pPr>
                <a:defRPr/>
              </a:pPr>
              <a:t>25.09.2018</a:t>
            </a:fld>
            <a:endParaRPr lang="ru-RU"/>
          </a:p>
        </p:txBody>
      </p:sp>
      <p:sp>
        <p:nvSpPr>
          <p:cNvPr id="16" name="Нижний колонтитул 16"/>
          <p:cNvSpPr>
            <a:spLocks noGrp="1"/>
          </p:cNvSpPr>
          <p:nvPr>
            <p:ph type="ftr" sz="quarter" idx="11"/>
          </p:nvPr>
        </p:nvSpPr>
        <p:spPr/>
        <p:txBody>
          <a:bodyPr/>
          <a:lstStyle>
            <a:lvl1pPr>
              <a:defRPr/>
            </a:lvl1pPr>
          </a:lstStyle>
          <a:p>
            <a:pPr>
              <a:defRPr/>
            </a:pPr>
            <a:endParaRPr lang="ru-RU"/>
          </a:p>
        </p:txBody>
      </p:sp>
      <p:sp>
        <p:nvSpPr>
          <p:cNvPr id="17" name="Номер слайда 28"/>
          <p:cNvSpPr>
            <a:spLocks noGrp="1"/>
          </p:cNvSpPr>
          <p:nvPr>
            <p:ph type="sldNum" sz="quarter" idx="12"/>
          </p:nvPr>
        </p:nvSpPr>
        <p:spPr>
          <a:xfrm>
            <a:off x="4343400" y="2198688"/>
            <a:ext cx="457200" cy="441325"/>
          </a:xfrm>
        </p:spPr>
        <p:txBody>
          <a:bodyPr/>
          <a:lstStyle>
            <a:lvl1pPr>
              <a:defRPr/>
            </a:lvl1pPr>
          </a:lstStyle>
          <a:p>
            <a:fld id="{29E65D3C-E435-4E0A-A06A-736E34498ED3}" type="slidenum">
              <a:rPr lang="ru-RU" altLang="ru-RU"/>
              <a:pPr/>
              <a:t>‹#›</a:t>
            </a:fld>
            <a:endParaRPr lang="ru-RU" altLang="ru-RU"/>
          </a:p>
        </p:txBody>
      </p:sp>
    </p:spTree>
    <p:extLst>
      <p:ext uri="{BB962C8B-B14F-4D97-AF65-F5344CB8AC3E}">
        <p14:creationId xmlns:p14="http://schemas.microsoft.com/office/powerpoint/2010/main" val="1884191143"/>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Содержимое 7"/>
          <p:cNvSpPr>
            <a:spLocks noGrp="1"/>
          </p:cNvSpPr>
          <p:nvPr>
            <p:ph sz="quarter" idx="1"/>
          </p:nvPr>
        </p:nvSpPr>
        <p:spPr>
          <a:xfrm>
            <a:off x="301752" y="1527048"/>
            <a:ext cx="850392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51322E68-3C58-4D84-B5E5-3E4E5236F805}" type="datetimeFigureOut">
              <a:rPr lang="ru-RU"/>
              <a:pPr>
                <a:defRPr/>
              </a:pPr>
              <a:t>25.09.2018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4362450" y="1027113"/>
            <a:ext cx="457200" cy="441325"/>
          </a:xfrm>
        </p:spPr>
        <p:txBody>
          <a:bodyPr/>
          <a:lstStyle>
            <a:lvl1pPr>
              <a:defRPr/>
            </a:lvl1pPr>
          </a:lstStyle>
          <a:p>
            <a:fld id="{17B776EC-6E3A-48AC-8C5D-3019C851326F}" type="slidenum">
              <a:rPr lang="ru-RU" altLang="ru-RU"/>
              <a:pPr/>
              <a:t>‹#›</a:t>
            </a:fld>
            <a:endParaRPr lang="ru-RU" altLang="ru-RU"/>
          </a:p>
        </p:txBody>
      </p:sp>
    </p:spTree>
    <p:extLst>
      <p:ext uri="{BB962C8B-B14F-4D97-AF65-F5344CB8AC3E}">
        <p14:creationId xmlns:p14="http://schemas.microsoft.com/office/powerpoint/2010/main" val="1847436706"/>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Прямоугольник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Прямоугольник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Прямоугольник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Прямоугольник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Прямоугольник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Прямая соединительная линия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Текст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a:defRPr/>
            </a:pPr>
            <a:endParaRPr lang="ru-RU"/>
          </a:p>
        </p:txBody>
      </p:sp>
      <p:sp>
        <p:nvSpPr>
          <p:cNvPr id="16" name="Дата 3"/>
          <p:cNvSpPr>
            <a:spLocks noGrp="1"/>
          </p:cNvSpPr>
          <p:nvPr>
            <p:ph type="dt" sz="half" idx="11"/>
          </p:nvPr>
        </p:nvSpPr>
        <p:spPr/>
        <p:txBody>
          <a:bodyPr/>
          <a:lstStyle>
            <a:lvl1pPr>
              <a:defRPr/>
            </a:lvl1pPr>
          </a:lstStyle>
          <a:p>
            <a:pPr>
              <a:defRPr/>
            </a:pPr>
            <a:fld id="{B834B058-339A-49F6-A34D-05D84A84DA9C}" type="datetimeFigureOut">
              <a:rPr lang="ru-RU"/>
              <a:pPr>
                <a:defRPr/>
              </a:pPr>
              <a:t>25.09.2018</a:t>
            </a:fld>
            <a:endParaRPr lang="ru-RU"/>
          </a:p>
        </p:txBody>
      </p:sp>
      <p:sp>
        <p:nvSpPr>
          <p:cNvPr id="17" name="Номер слайда 5"/>
          <p:cNvSpPr>
            <a:spLocks noGrp="1"/>
          </p:cNvSpPr>
          <p:nvPr>
            <p:ph type="sldNum" sz="quarter" idx="12"/>
          </p:nvPr>
        </p:nvSpPr>
        <p:spPr>
          <a:xfrm>
            <a:off x="4343400" y="2198688"/>
            <a:ext cx="457200" cy="441325"/>
          </a:xfrm>
        </p:spPr>
        <p:txBody>
          <a:bodyPr/>
          <a:lstStyle>
            <a:lvl1pPr>
              <a:defRPr/>
            </a:lvl1pPr>
          </a:lstStyle>
          <a:p>
            <a:fld id="{CC310617-011E-4792-9034-A150AB8987FD}" type="slidenum">
              <a:rPr lang="ru-RU" altLang="ru-RU"/>
              <a:pPr/>
              <a:t>‹#›</a:t>
            </a:fld>
            <a:endParaRPr lang="ru-RU" altLang="ru-RU"/>
          </a:p>
        </p:txBody>
      </p:sp>
    </p:spTree>
    <p:extLst>
      <p:ext uri="{BB962C8B-B14F-4D97-AF65-F5344CB8AC3E}">
        <p14:creationId xmlns:p14="http://schemas.microsoft.com/office/powerpoint/2010/main" val="1462826208"/>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solidFill>
          <a:schemeClr val="bg2"/>
        </a:solidFill>
        <a:effectLst/>
      </p:bgPr>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301752" y="228600"/>
            <a:ext cx="8534400" cy="758952"/>
          </a:xfrm>
        </p:spPr>
        <p:txBody>
          <a:bodyPr/>
          <a:lstStyle/>
          <a:p>
            <a:r>
              <a:rPr lang="ru-RU" smtClean="0"/>
              <a:t>Образец заголовка</a:t>
            </a:r>
            <a:endParaRPr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4"/>
          <p:cNvSpPr>
            <a:spLocks noGrp="1"/>
          </p:cNvSpPr>
          <p:nvPr>
            <p:ph type="dt" sz="half" idx="10"/>
          </p:nvPr>
        </p:nvSpPr>
        <p:spPr>
          <a:xfrm>
            <a:off x="5791200" y="6410325"/>
            <a:ext cx="3044825" cy="365125"/>
          </a:xfrm>
        </p:spPr>
        <p:txBody>
          <a:bodyPr/>
          <a:lstStyle>
            <a:lvl1pPr>
              <a:defRPr/>
            </a:lvl1pPr>
          </a:lstStyle>
          <a:p>
            <a:pPr>
              <a:defRPr/>
            </a:pPr>
            <a:fld id="{8D316A82-99A1-47BB-B9F0-DB54CEE3BFD7}" type="datetimeFigureOut">
              <a:rPr lang="ru-RU"/>
              <a:pPr>
                <a:defRPr/>
              </a:pPr>
              <a:t>25.09.2018</a:t>
            </a:fld>
            <a:endParaRPr lang="ru-RU"/>
          </a:p>
        </p:txBody>
      </p:sp>
      <p:sp>
        <p:nvSpPr>
          <p:cNvPr id="7" name="Нижний колонтитул 5"/>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fld id="{FECE7CE6-71E4-4065-B6AF-6495AB169961}" type="slidenum">
              <a:rPr lang="ru-RU" altLang="ru-RU"/>
              <a:pPr/>
              <a:t>‹#›</a:t>
            </a:fld>
            <a:endParaRPr lang="ru-RU" altLang="ru-RU"/>
          </a:p>
        </p:txBody>
      </p:sp>
    </p:spTree>
    <p:extLst>
      <p:ext uri="{BB962C8B-B14F-4D97-AF65-F5344CB8AC3E}">
        <p14:creationId xmlns:p14="http://schemas.microsoft.com/office/powerpoint/2010/main" val="3636490767"/>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solidFill>
          <a:schemeClr val="bg2"/>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Прямоугольник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Прямоугольник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Прямоугольник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Прямоугольник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Прямая соединительная линия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Прямоугольник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Овал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Овал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Содержимое 23"/>
          <p:cNvSpPr>
            <a:spLocks noGrp="1"/>
          </p:cNvSpPr>
          <p:nvPr>
            <p:ph sz="quarter" idx="2"/>
          </p:nvPr>
        </p:nvSpPr>
        <p:spPr>
          <a:xfrm>
            <a:off x="301752" y="2471383"/>
            <a:ext cx="4041648"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Содержимое 25"/>
          <p:cNvSpPr>
            <a:spLocks noGrp="1"/>
          </p:cNvSpPr>
          <p:nvPr>
            <p:ph sz="quarter" idx="4"/>
          </p:nvPr>
        </p:nvSpPr>
        <p:spPr>
          <a:xfrm>
            <a:off x="4800600" y="2471383"/>
            <a:ext cx="40386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a:defRPr/>
            </a:pPr>
            <a:fld id="{B28F2A05-B562-42E1-B316-76021089941E}" type="datetimeFigureOut">
              <a:rPr lang="ru-RU"/>
              <a:pPr>
                <a:defRPr/>
              </a:pPr>
              <a:t>25.09.2018</a:t>
            </a:fld>
            <a:endParaRPr lang="ru-RU"/>
          </a:p>
        </p:txBody>
      </p:sp>
      <p:sp>
        <p:nvSpPr>
          <p:cNvPr id="19" name="Нижний колонтитул 7"/>
          <p:cNvSpPr>
            <a:spLocks noGrp="1"/>
          </p:cNvSpPr>
          <p:nvPr>
            <p:ph type="ftr" sz="quarter" idx="11"/>
          </p:nvPr>
        </p:nvSpPr>
        <p:spPr>
          <a:xfrm>
            <a:off x="304800" y="6410325"/>
            <a:ext cx="3581400" cy="365125"/>
          </a:xfrm>
        </p:spPr>
        <p:txBody>
          <a:bodyPr/>
          <a:lstStyle>
            <a:lvl1pPr>
              <a:defRPr/>
            </a:lvl1pPr>
          </a:lstStyle>
          <a:p>
            <a:pPr>
              <a:defRPr/>
            </a:pPr>
            <a:endParaRPr lang="ru-RU"/>
          </a:p>
        </p:txBody>
      </p:sp>
      <p:sp>
        <p:nvSpPr>
          <p:cNvPr id="20" name="Номер слайда 8"/>
          <p:cNvSpPr>
            <a:spLocks noGrp="1"/>
          </p:cNvSpPr>
          <p:nvPr>
            <p:ph type="sldNum" sz="quarter" idx="12"/>
          </p:nvPr>
        </p:nvSpPr>
        <p:spPr>
          <a:xfrm>
            <a:off x="4343400" y="1042988"/>
            <a:ext cx="457200" cy="441325"/>
          </a:xfrm>
        </p:spPr>
        <p:txBody>
          <a:bodyPr/>
          <a:lstStyle>
            <a:lvl1pPr>
              <a:defRPr/>
            </a:lvl1pPr>
          </a:lstStyle>
          <a:p>
            <a:fld id="{28989B60-835E-4248-A8FC-C9DB08EF2D51}" type="slidenum">
              <a:rPr lang="ru-RU" altLang="ru-RU"/>
              <a:pPr/>
              <a:t>‹#›</a:t>
            </a:fld>
            <a:endParaRPr lang="ru-RU" altLang="ru-RU"/>
          </a:p>
        </p:txBody>
      </p:sp>
    </p:spTree>
    <p:extLst>
      <p:ext uri="{BB962C8B-B14F-4D97-AF65-F5344CB8AC3E}">
        <p14:creationId xmlns:p14="http://schemas.microsoft.com/office/powerpoint/2010/main" val="3285942979"/>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3E6091C5-64F2-448F-B800-AF78780E1670}" type="datetimeFigureOut">
              <a:rPr lang="ru-RU"/>
              <a:pPr>
                <a:defRPr/>
              </a:pPr>
              <a:t>25.09.2018</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4343400" y="1036638"/>
            <a:ext cx="457200" cy="441325"/>
          </a:xfrm>
        </p:spPr>
        <p:txBody>
          <a:bodyPr/>
          <a:lstStyle>
            <a:lvl1pPr>
              <a:defRPr/>
            </a:lvl1pPr>
          </a:lstStyle>
          <a:p>
            <a:fld id="{DAD86BCD-8246-4DAF-BF7D-493E4707EEF6}" type="slidenum">
              <a:rPr lang="ru-RU" altLang="ru-RU"/>
              <a:pPr/>
              <a:t>‹#›</a:t>
            </a:fld>
            <a:endParaRPr lang="ru-RU" altLang="ru-RU"/>
          </a:p>
        </p:txBody>
      </p:sp>
    </p:spTree>
    <p:extLst>
      <p:ext uri="{BB962C8B-B14F-4D97-AF65-F5344CB8AC3E}">
        <p14:creationId xmlns:p14="http://schemas.microsoft.com/office/powerpoint/2010/main" val="8693613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Прямоугольник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Прямоугольник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Прямоугольник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Прямоугольник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Прямоугольник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Дата 1"/>
          <p:cNvSpPr>
            <a:spLocks noGrp="1"/>
          </p:cNvSpPr>
          <p:nvPr>
            <p:ph type="dt" sz="half" idx="10"/>
          </p:nvPr>
        </p:nvSpPr>
        <p:spPr/>
        <p:txBody>
          <a:bodyPr/>
          <a:lstStyle>
            <a:lvl1pPr>
              <a:defRPr/>
            </a:lvl1pPr>
          </a:lstStyle>
          <a:p>
            <a:pPr>
              <a:defRPr/>
            </a:pPr>
            <a:fld id="{F09D53C7-8A49-40FF-A235-4FCC090F1493}" type="datetimeFigureOut">
              <a:rPr lang="ru-RU"/>
              <a:pPr>
                <a:defRPr/>
              </a:pPr>
              <a:t>25.09.2018</a:t>
            </a:fld>
            <a:endParaRPr lang="ru-RU"/>
          </a:p>
        </p:txBody>
      </p:sp>
      <p:sp>
        <p:nvSpPr>
          <p:cNvPr id="9" name="Нижний колонтитул 2"/>
          <p:cNvSpPr>
            <a:spLocks noGrp="1"/>
          </p:cNvSpPr>
          <p:nvPr>
            <p:ph type="ftr" sz="quarter" idx="11"/>
          </p:nvPr>
        </p:nvSpPr>
        <p:spPr/>
        <p:txBody>
          <a:bodyPr/>
          <a:lstStyle>
            <a:lvl1pPr>
              <a:defRPr/>
            </a:lvl1pPr>
          </a:lstStyle>
          <a:p>
            <a:pPr>
              <a:defRPr/>
            </a:pPr>
            <a:endParaRPr lang="ru-RU"/>
          </a:p>
        </p:txBody>
      </p:sp>
      <p:sp>
        <p:nvSpPr>
          <p:cNvPr id="10" name="Номер слайда 3"/>
          <p:cNvSpPr>
            <a:spLocks noGrp="1"/>
          </p:cNvSpPr>
          <p:nvPr>
            <p:ph type="sldNum" sz="quarter" idx="12"/>
          </p:nvPr>
        </p:nvSpPr>
        <p:spPr>
          <a:xfrm>
            <a:off x="4267200" y="6324600"/>
            <a:ext cx="609600" cy="441325"/>
          </a:xfrm>
        </p:spPr>
        <p:txBody>
          <a:bodyPr/>
          <a:lstStyle>
            <a:lvl1pPr>
              <a:defRPr>
                <a:solidFill>
                  <a:srgbClr val="FFFFFF"/>
                </a:solidFill>
              </a:defRPr>
            </a:lvl1pPr>
          </a:lstStyle>
          <a:p>
            <a:fld id="{C89A39A2-C763-43B0-8062-9553B6BF6BA4}" type="slidenum">
              <a:rPr lang="ru-RU" altLang="ru-RU"/>
              <a:pPr/>
              <a:t>‹#›</a:t>
            </a:fld>
            <a:endParaRPr lang="ru-RU" altLang="ru-RU"/>
          </a:p>
        </p:txBody>
      </p:sp>
    </p:spTree>
    <p:extLst>
      <p:ext uri="{BB962C8B-B14F-4D97-AF65-F5344CB8AC3E}">
        <p14:creationId xmlns:p14="http://schemas.microsoft.com/office/powerpoint/2010/main" val="25310123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Прямоугольник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Прямоугольник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Прямоугольник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Прямоугольник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Прямая соединительная линия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Содержимое 19"/>
          <p:cNvSpPr>
            <a:spLocks noGrp="1"/>
          </p:cNvSpPr>
          <p:nvPr>
            <p:ph sz="quarter" idx="1"/>
          </p:nvPr>
        </p:nvSpPr>
        <p:spPr>
          <a:xfrm>
            <a:off x="3124200" y="685800"/>
            <a:ext cx="56388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371600" y="312738"/>
            <a:ext cx="457200" cy="441325"/>
          </a:xfrm>
        </p:spPr>
        <p:txBody>
          <a:bodyPr/>
          <a:lstStyle>
            <a:lvl1pPr>
              <a:defRPr/>
            </a:lvl1pPr>
          </a:lstStyle>
          <a:p>
            <a:fld id="{A6DEF3B5-5347-43C3-9472-33D8738709A6}" type="slidenum">
              <a:rPr lang="ru-RU" altLang="ru-RU"/>
              <a:pPr/>
              <a:t>‹#›</a:t>
            </a:fld>
            <a:endParaRPr lang="ru-RU" altLang="ru-RU"/>
          </a:p>
        </p:txBody>
      </p:sp>
      <p:sp>
        <p:nvSpPr>
          <p:cNvPr id="17" name="Дата 4"/>
          <p:cNvSpPr>
            <a:spLocks noGrp="1"/>
          </p:cNvSpPr>
          <p:nvPr>
            <p:ph type="dt" sz="half" idx="11"/>
          </p:nvPr>
        </p:nvSpPr>
        <p:spPr/>
        <p:txBody>
          <a:bodyPr/>
          <a:lstStyle>
            <a:lvl1pPr>
              <a:defRPr/>
            </a:lvl1pPr>
          </a:lstStyle>
          <a:p>
            <a:pPr>
              <a:defRPr/>
            </a:pPr>
            <a:fld id="{DEFA8EBC-7374-4D8D-8BA5-BF4761951945}" type="datetimeFigureOut">
              <a:rPr lang="ru-RU"/>
              <a:pPr>
                <a:defRPr/>
              </a:pPr>
              <a:t>25.09.2018</a:t>
            </a:fld>
            <a:endParaRPr lang="ru-RU"/>
          </a:p>
        </p:txBody>
      </p:sp>
      <p:sp>
        <p:nvSpPr>
          <p:cNvPr id="18" name="Нижний колонтитул 5"/>
          <p:cNvSpPr>
            <a:spLocks noGrp="1"/>
          </p:cNvSpPr>
          <p:nvPr>
            <p:ph type="ftr" sz="quarter" idx="12"/>
          </p:nvPr>
        </p:nvSpPr>
        <p:spPr>
          <a:xfrm>
            <a:off x="301625" y="6410325"/>
            <a:ext cx="3382963" cy="366713"/>
          </a:xfrm>
        </p:spPr>
        <p:txBody>
          <a:bodyPr/>
          <a:lstStyle>
            <a:lvl1pPr>
              <a:defRPr/>
            </a:lvl1pPr>
          </a:lstStyle>
          <a:p>
            <a:pPr>
              <a:defRPr/>
            </a:pPr>
            <a:endParaRPr lang="ru-RU"/>
          </a:p>
        </p:txBody>
      </p:sp>
    </p:spTree>
    <p:extLst>
      <p:ext uri="{BB962C8B-B14F-4D97-AF65-F5344CB8AC3E}">
        <p14:creationId xmlns:p14="http://schemas.microsoft.com/office/powerpoint/2010/main" val="371605990"/>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Прямоугольник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Прямоугольник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Прямоугольник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Прямоугольник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Прямоугольник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Прямоугольник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371600" y="312738"/>
            <a:ext cx="457200" cy="441325"/>
          </a:xfrm>
        </p:spPr>
        <p:txBody>
          <a:bodyPr/>
          <a:lstStyle>
            <a:lvl1pPr>
              <a:defRPr/>
            </a:lvl1pPr>
          </a:lstStyle>
          <a:p>
            <a:fld id="{9DF85BC2-D9AB-4891-8EB4-1AA3EF06146D}" type="slidenum">
              <a:rPr lang="ru-RU" altLang="ru-RU"/>
              <a:pPr/>
              <a:t>‹#›</a:t>
            </a:fld>
            <a:endParaRPr lang="ru-RU" altLang="ru-RU"/>
          </a:p>
        </p:txBody>
      </p:sp>
      <p:sp>
        <p:nvSpPr>
          <p:cNvPr id="17" name="Дата 4"/>
          <p:cNvSpPr>
            <a:spLocks noGrp="1"/>
          </p:cNvSpPr>
          <p:nvPr>
            <p:ph type="dt" sz="half" idx="11"/>
          </p:nvPr>
        </p:nvSpPr>
        <p:spPr>
          <a:xfrm>
            <a:off x="5788025" y="6405563"/>
            <a:ext cx="3044825" cy="365125"/>
          </a:xfrm>
        </p:spPr>
        <p:txBody>
          <a:bodyPr/>
          <a:lstStyle>
            <a:lvl1pPr>
              <a:defRPr/>
            </a:lvl1pPr>
          </a:lstStyle>
          <a:p>
            <a:pPr>
              <a:defRPr/>
            </a:pPr>
            <a:fld id="{0EEED8D4-5A73-4270-BEF8-28C35C129109}" type="datetimeFigureOut">
              <a:rPr lang="ru-RU"/>
              <a:pPr>
                <a:defRPr/>
              </a:pPr>
              <a:t>25.09.2018</a:t>
            </a:fld>
            <a:endParaRPr lang="ru-RU"/>
          </a:p>
        </p:txBody>
      </p:sp>
      <p:sp>
        <p:nvSpPr>
          <p:cNvPr id="18" name="Нижний колонтитул 5"/>
          <p:cNvSpPr>
            <a:spLocks noGrp="1"/>
          </p:cNvSpPr>
          <p:nvPr>
            <p:ph type="ftr" sz="quarter" idx="12"/>
          </p:nvPr>
        </p:nvSpPr>
        <p:spPr>
          <a:xfrm>
            <a:off x="301625" y="6410325"/>
            <a:ext cx="3584575" cy="366713"/>
          </a:xfrm>
        </p:spPr>
        <p:txBody>
          <a:bodyPr/>
          <a:lstStyle>
            <a:lvl1pPr>
              <a:defRPr/>
            </a:lvl1pPr>
          </a:lstStyle>
          <a:p>
            <a:pPr>
              <a:defRPr/>
            </a:pPr>
            <a:endParaRPr lang="ru-RU"/>
          </a:p>
        </p:txBody>
      </p:sp>
    </p:spTree>
    <p:extLst>
      <p:ext uri="{BB962C8B-B14F-4D97-AF65-F5344CB8AC3E}">
        <p14:creationId xmlns:p14="http://schemas.microsoft.com/office/powerpoint/2010/main" val="46160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26853573-AACE-46E4-B36B-3D19F201C4CB}" type="datetimeFigureOut">
              <a:rPr lang="ru-RU"/>
              <a:pPr>
                <a:defRPr/>
              </a:pPr>
              <a:t>25.09.2018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F0AE0E16-BDF1-4838-9D69-0E3809778F76}" type="slidenum">
              <a:rPr lang="ru-RU" altLang="ru-RU"/>
              <a:pPr/>
              <a:t>‹#›</a:t>
            </a:fld>
            <a:endParaRPr lang="ru-RU" altLang="ru-RU"/>
          </a:p>
        </p:txBody>
      </p:sp>
    </p:spTree>
    <p:extLst>
      <p:ext uri="{BB962C8B-B14F-4D97-AF65-F5344CB8AC3E}">
        <p14:creationId xmlns:p14="http://schemas.microsoft.com/office/powerpoint/2010/main" val="211934335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Прямоугольник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Прямоугольник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Прямоугольник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Прямоугольник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Прямоугольник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Прямая соединительная линия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Овал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Овал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6915150" y="3009900"/>
            <a:ext cx="457200" cy="441325"/>
          </a:xfrm>
        </p:spPr>
        <p:txBody>
          <a:bodyPr/>
          <a:lstStyle>
            <a:lvl1pPr>
              <a:defRPr/>
            </a:lvl1pPr>
          </a:lstStyle>
          <a:p>
            <a:fld id="{E078FFC5-EDC2-439F-8EC5-2298B36D0559}" type="slidenum">
              <a:rPr lang="ru-RU" altLang="ru-RU"/>
              <a:pPr/>
              <a:t>‹#›</a:t>
            </a:fld>
            <a:endParaRPr lang="ru-RU" altLang="ru-RU"/>
          </a:p>
        </p:txBody>
      </p:sp>
      <p:sp>
        <p:nvSpPr>
          <p:cNvPr id="14" name="Дата 3"/>
          <p:cNvSpPr>
            <a:spLocks noGrp="1"/>
          </p:cNvSpPr>
          <p:nvPr>
            <p:ph type="dt" sz="half" idx="11"/>
          </p:nvPr>
        </p:nvSpPr>
        <p:spPr/>
        <p:txBody>
          <a:bodyPr/>
          <a:lstStyle>
            <a:lvl1pPr>
              <a:defRPr/>
            </a:lvl1pPr>
          </a:lstStyle>
          <a:p>
            <a:pPr>
              <a:defRPr/>
            </a:pPr>
            <a:fld id="{7DF20E9E-B0CD-4CF1-9B72-771B6ADFE0B4}" type="datetimeFigureOut">
              <a:rPr lang="ru-RU"/>
              <a:pPr>
                <a:defRPr/>
              </a:pPr>
              <a:t>25.09.2018</a:t>
            </a:fld>
            <a:endParaRPr lang="ru-RU"/>
          </a:p>
        </p:txBody>
      </p:sp>
      <p:sp>
        <p:nvSpPr>
          <p:cNvPr id="15" name="Нижний колонтитул 4"/>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02422766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25.09.2018</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B19B0651-EE4F-4900-A07F-96A6BFA9D0F0}"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4C71EC6-210F-42DE-9C53-41977AD35B3D}" type="datetimeFigureOut">
              <a:rPr lang="ru-RU" smtClean="0"/>
              <a:t>25.09.2018</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09" tIns="45704" rIns="91409" bIns="45704" rtlCol="0" anchor="ctr"/>
          <a:lstStyle/>
          <a:p>
            <a:pPr algn="ctr" defTabSz="914083"/>
            <a:endParaRPr lang="en-US">
              <a:solidFill>
                <a:prstClr val="white"/>
              </a:solidFill>
            </a:endParaRPr>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91409" tIns="45704" rIns="91409" bIns="45704" anchor="ctr"/>
          <a:lstStyle/>
          <a:p>
            <a:pPr algn="ctr" defTabSz="914083"/>
            <a:endParaRPr lang="en-US">
              <a:solidFill>
                <a:prstClr val="white"/>
              </a:solidFill>
            </a:endParaRPr>
          </a:p>
        </p:txBody>
      </p:sp>
      <p:sp>
        <p:nvSpPr>
          <p:cNvPr id="22" name="Заголовок 21"/>
          <p:cNvSpPr>
            <a:spLocks noGrp="1"/>
          </p:cNvSpPr>
          <p:nvPr>
            <p:ph type="title"/>
          </p:nvPr>
        </p:nvSpPr>
        <p:spPr>
          <a:xfrm>
            <a:off x="914404" y="274638"/>
            <a:ext cx="7772400" cy="1143000"/>
          </a:xfrm>
          <a:prstGeom prst="rect">
            <a:avLst/>
          </a:prstGeom>
        </p:spPr>
        <p:txBody>
          <a:bodyPr lIns="91409" tIns="45704" rIns="91409" bIns="91409"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4" y="1447800"/>
            <a:ext cx="7772400" cy="4572000"/>
          </a:xfrm>
          <a:prstGeom prst="rect">
            <a:avLst/>
          </a:prstGeom>
        </p:spPr>
        <p:txBody>
          <a:bodyPr lIns="91409" tIns="45704" rIns="91409" bIns="45704">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lIns="91409" tIns="45704" rIns="91409" bIns="45704" anchor="ctr" anchorCtr="0"/>
          <a:lstStyle>
            <a:lvl1pPr algn="r" eaLnBrk="1" latinLnBrk="0" hangingPunct="1">
              <a:defRPr kumimoji="0" sz="1400">
                <a:solidFill>
                  <a:schemeClr val="tx2"/>
                </a:solidFill>
              </a:defRPr>
            </a:lvl1pPr>
          </a:lstStyle>
          <a:p>
            <a:pPr defTabSz="914083"/>
            <a:fld id="{B4C71EC6-210F-42DE-9C53-41977AD35B3D}" type="datetimeFigureOut">
              <a:rPr lang="ru-RU" smtClean="0">
                <a:solidFill>
                  <a:srgbClr val="212745"/>
                </a:solidFill>
              </a:rPr>
              <a:pPr defTabSz="914083"/>
              <a:t>25.09.2018</a:t>
            </a:fld>
            <a:endParaRPr lang="ru-RU">
              <a:solidFill>
                <a:srgbClr val="212745"/>
              </a:solidFill>
            </a:endParaRPr>
          </a:p>
        </p:txBody>
      </p:sp>
      <p:sp>
        <p:nvSpPr>
          <p:cNvPr id="3" name="Нижний колонтитул 2"/>
          <p:cNvSpPr>
            <a:spLocks noGrp="1"/>
          </p:cNvSpPr>
          <p:nvPr>
            <p:ph type="ftr" sz="quarter" idx="3"/>
          </p:nvPr>
        </p:nvSpPr>
        <p:spPr>
          <a:xfrm>
            <a:off x="914404" y="6172200"/>
            <a:ext cx="3962400" cy="457200"/>
          </a:xfrm>
          <a:prstGeom prst="rect">
            <a:avLst/>
          </a:prstGeom>
        </p:spPr>
        <p:txBody>
          <a:bodyPr lIns="91409" tIns="45704" rIns="91409" bIns="45704" anchor="ctr" anchorCtr="0"/>
          <a:lstStyle>
            <a:lvl1pPr eaLnBrk="1" latinLnBrk="0" hangingPunct="1">
              <a:defRPr kumimoji="0" sz="1400">
                <a:solidFill>
                  <a:schemeClr val="tx2"/>
                </a:solidFill>
              </a:defRPr>
            </a:lvl1pPr>
          </a:lstStyle>
          <a:p>
            <a:pPr defTabSz="914083"/>
            <a:endParaRPr lang="ru-RU">
              <a:solidFill>
                <a:srgbClr val="212745"/>
              </a:solidFill>
            </a:endParaRPr>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083"/>
            <a:fld id="{B19B0651-EE4F-4900-A07F-96A6BFA9D0F0}" type="slidenum">
              <a:rPr lang="ru-RU" smtClean="0"/>
              <a:pPr defTabSz="914083"/>
              <a:t>‹#›</a:t>
            </a:fld>
            <a:endParaRPr lang="ru-RU"/>
          </a:p>
        </p:txBody>
      </p:sp>
    </p:spTree>
    <p:extLst>
      <p:ext uri="{BB962C8B-B14F-4D97-AF65-F5344CB8AC3E}">
        <p14:creationId xmlns:p14="http://schemas.microsoft.com/office/powerpoint/2010/main" val="375152377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226" indent="-274226"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449" indent="-228521"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676" indent="-228521"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6900" indent="-228521"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127" indent="-228521"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348" indent="-228521"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19576" indent="-228521"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3802" indent="-228521"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026" indent="-228521"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42" algn="l" rtl="0" eaLnBrk="1" latinLnBrk="0" hangingPunct="1">
        <a:defRPr kumimoji="0" kern="1200">
          <a:solidFill>
            <a:schemeClr val="tx1"/>
          </a:solidFill>
          <a:latin typeface="+mn-lt"/>
          <a:ea typeface="+mn-ea"/>
          <a:cs typeface="+mn-cs"/>
        </a:defRPr>
      </a:lvl2pPr>
      <a:lvl3pPr marL="914083" algn="l" rtl="0" eaLnBrk="1" latinLnBrk="0" hangingPunct="1">
        <a:defRPr kumimoji="0" kern="1200">
          <a:solidFill>
            <a:schemeClr val="tx1"/>
          </a:solidFill>
          <a:latin typeface="+mn-lt"/>
          <a:ea typeface="+mn-ea"/>
          <a:cs typeface="+mn-cs"/>
        </a:defRPr>
      </a:lvl3pPr>
      <a:lvl4pPr marL="1371127" algn="l" rtl="0" eaLnBrk="1" latinLnBrk="0" hangingPunct="1">
        <a:defRPr kumimoji="0" kern="1200">
          <a:solidFill>
            <a:schemeClr val="tx1"/>
          </a:solidFill>
          <a:latin typeface="+mn-lt"/>
          <a:ea typeface="+mn-ea"/>
          <a:cs typeface="+mn-cs"/>
        </a:defRPr>
      </a:lvl4pPr>
      <a:lvl5pPr marL="1828166" algn="l" rtl="0" eaLnBrk="1" latinLnBrk="0" hangingPunct="1">
        <a:defRPr kumimoji="0" kern="1200">
          <a:solidFill>
            <a:schemeClr val="tx1"/>
          </a:solidFill>
          <a:latin typeface="+mn-lt"/>
          <a:ea typeface="+mn-ea"/>
          <a:cs typeface="+mn-cs"/>
        </a:defRPr>
      </a:lvl5pPr>
      <a:lvl6pPr marL="2285208" algn="l" rtl="0" eaLnBrk="1" latinLnBrk="0" hangingPunct="1">
        <a:defRPr kumimoji="0" kern="1200">
          <a:solidFill>
            <a:schemeClr val="tx1"/>
          </a:solidFill>
          <a:latin typeface="+mn-lt"/>
          <a:ea typeface="+mn-ea"/>
          <a:cs typeface="+mn-cs"/>
        </a:defRPr>
      </a:lvl6pPr>
      <a:lvl7pPr marL="2742251" algn="l" rtl="0" eaLnBrk="1" latinLnBrk="0" hangingPunct="1">
        <a:defRPr kumimoji="0" kern="1200">
          <a:solidFill>
            <a:schemeClr val="tx1"/>
          </a:solidFill>
          <a:latin typeface="+mn-lt"/>
          <a:ea typeface="+mn-ea"/>
          <a:cs typeface="+mn-cs"/>
        </a:defRPr>
      </a:lvl7pPr>
      <a:lvl8pPr marL="3199293" algn="l" rtl="0" eaLnBrk="1" latinLnBrk="0" hangingPunct="1">
        <a:defRPr kumimoji="0" kern="1200">
          <a:solidFill>
            <a:schemeClr val="tx1"/>
          </a:solidFill>
          <a:latin typeface="+mn-lt"/>
          <a:ea typeface="+mn-ea"/>
          <a:cs typeface="+mn-cs"/>
        </a:defRPr>
      </a:lvl8pPr>
      <a:lvl9pPr marL="3656336"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433" y="275167"/>
            <a:ext cx="82291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1" tIns="45700" rIns="91401" bIns="4570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433" y="1599600"/>
            <a:ext cx="8229134" cy="4526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4996" name="Rectangle 4"/>
          <p:cNvSpPr>
            <a:spLocks noGrp="1" noChangeArrowheads="1"/>
          </p:cNvSpPr>
          <p:nvPr>
            <p:ph type="dt" sz="half" idx="2"/>
          </p:nvPr>
        </p:nvSpPr>
        <p:spPr bwMode="auto">
          <a:xfrm>
            <a:off x="457433" y="6245683"/>
            <a:ext cx="2133652" cy="476250"/>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a:defRPr sz="1400"/>
            </a:lvl1pPr>
          </a:lstStyle>
          <a:p>
            <a:pPr defTabSz="914083" fontAlgn="base">
              <a:spcBef>
                <a:spcPct val="0"/>
              </a:spcBef>
              <a:spcAft>
                <a:spcPct val="0"/>
              </a:spcAft>
              <a:defRPr/>
            </a:pPr>
            <a:fld id="{53DB061F-7F5C-427A-81E7-3A018ABF6B90}" type="datetimeFigureOut">
              <a:rPr lang="ru-RU">
                <a:solidFill>
                  <a:srgbClr val="000000"/>
                </a:solidFill>
                <a:cs typeface="Arial" charset="0"/>
              </a:rPr>
              <a:pPr defTabSz="914083" fontAlgn="base">
                <a:spcBef>
                  <a:spcPct val="0"/>
                </a:spcBef>
                <a:spcAft>
                  <a:spcPct val="0"/>
                </a:spcAft>
                <a:defRPr/>
              </a:pPr>
              <a:t>25.09.2018</a:t>
            </a:fld>
            <a:endParaRPr lang="ru-RU">
              <a:solidFill>
                <a:srgbClr val="000000"/>
              </a:solidFill>
              <a:cs typeface="Arial" charset="0"/>
            </a:endParaRPr>
          </a:p>
        </p:txBody>
      </p:sp>
      <p:sp>
        <p:nvSpPr>
          <p:cNvPr id="84997" name="Rectangle 5"/>
          <p:cNvSpPr>
            <a:spLocks noGrp="1" noChangeArrowheads="1"/>
          </p:cNvSpPr>
          <p:nvPr>
            <p:ph type="ftr" sz="quarter" idx="3"/>
          </p:nvPr>
        </p:nvSpPr>
        <p:spPr bwMode="auto">
          <a:xfrm>
            <a:off x="3124498" y="6245683"/>
            <a:ext cx="2895005" cy="476250"/>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algn="ctr">
              <a:defRPr sz="1400"/>
            </a:lvl1pPr>
          </a:lstStyle>
          <a:p>
            <a:pPr defTabSz="914083" fontAlgn="base">
              <a:spcBef>
                <a:spcPct val="0"/>
              </a:spcBef>
              <a:spcAft>
                <a:spcPct val="0"/>
              </a:spcAft>
              <a:defRPr/>
            </a:pPr>
            <a:endParaRPr lang="ru-RU">
              <a:solidFill>
                <a:srgbClr val="000000"/>
              </a:solidFill>
              <a:cs typeface="Arial" charset="0"/>
            </a:endParaRPr>
          </a:p>
        </p:txBody>
      </p:sp>
      <p:sp>
        <p:nvSpPr>
          <p:cNvPr id="84998" name="Rectangle 6"/>
          <p:cNvSpPr>
            <a:spLocks noGrp="1" noChangeArrowheads="1"/>
          </p:cNvSpPr>
          <p:nvPr>
            <p:ph type="sldNum" sz="quarter" idx="4"/>
          </p:nvPr>
        </p:nvSpPr>
        <p:spPr bwMode="auto">
          <a:xfrm>
            <a:off x="6552915" y="6245683"/>
            <a:ext cx="2133652" cy="476250"/>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algn="r">
              <a:defRPr sz="1400"/>
            </a:lvl1pPr>
          </a:lstStyle>
          <a:p>
            <a:pPr defTabSz="914083" fontAlgn="base">
              <a:spcBef>
                <a:spcPct val="0"/>
              </a:spcBef>
              <a:spcAft>
                <a:spcPct val="0"/>
              </a:spcAft>
              <a:defRPr/>
            </a:pPr>
            <a:fld id="{EAD3D194-9B6C-4B38-90CD-D56812889F0D}" type="slidenum">
              <a:rPr lang="ru-RU">
                <a:solidFill>
                  <a:srgbClr val="000000"/>
                </a:solidFill>
                <a:cs typeface="Arial" charset="0"/>
              </a:rPr>
              <a:pPr defTabSz="914083" fontAlgn="base">
                <a:spcBef>
                  <a:spcPct val="0"/>
                </a:spcBef>
                <a:spcAft>
                  <a:spcPct val="0"/>
                </a:spcAft>
                <a:defRPr/>
              </a:pPr>
              <a:t>‹#›</a:t>
            </a:fld>
            <a:endParaRPr lang="ru-RU">
              <a:solidFill>
                <a:srgbClr val="000000"/>
              </a:solidFill>
              <a:cs typeface="Arial" charset="0"/>
            </a:endParaRPr>
          </a:p>
        </p:txBody>
      </p:sp>
    </p:spTree>
    <p:extLst>
      <p:ext uri="{BB962C8B-B14F-4D97-AF65-F5344CB8AC3E}">
        <p14:creationId xmlns:p14="http://schemas.microsoft.com/office/powerpoint/2010/main" val="283038639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defTabSz="913760" rtl="0" eaLnBrk="0" fontAlgn="base" hangingPunct="0">
        <a:spcBef>
          <a:spcPct val="0"/>
        </a:spcBef>
        <a:spcAft>
          <a:spcPct val="0"/>
        </a:spcAft>
        <a:defRPr sz="4400">
          <a:solidFill>
            <a:schemeClr val="tx2"/>
          </a:solidFill>
          <a:latin typeface="+mj-lt"/>
          <a:ea typeface="+mj-ea"/>
          <a:cs typeface="+mj-cs"/>
        </a:defRPr>
      </a:lvl1pPr>
      <a:lvl2pPr algn="ctr" defTabSz="913760" rtl="0" eaLnBrk="0" fontAlgn="base" hangingPunct="0">
        <a:spcBef>
          <a:spcPct val="0"/>
        </a:spcBef>
        <a:spcAft>
          <a:spcPct val="0"/>
        </a:spcAft>
        <a:defRPr sz="4400">
          <a:solidFill>
            <a:schemeClr val="tx2"/>
          </a:solidFill>
          <a:latin typeface="Arial" charset="0"/>
        </a:defRPr>
      </a:lvl2pPr>
      <a:lvl3pPr algn="ctr" defTabSz="913760" rtl="0" eaLnBrk="0" fontAlgn="base" hangingPunct="0">
        <a:spcBef>
          <a:spcPct val="0"/>
        </a:spcBef>
        <a:spcAft>
          <a:spcPct val="0"/>
        </a:spcAft>
        <a:defRPr sz="4400">
          <a:solidFill>
            <a:schemeClr val="tx2"/>
          </a:solidFill>
          <a:latin typeface="Arial" charset="0"/>
        </a:defRPr>
      </a:lvl3pPr>
      <a:lvl4pPr algn="ctr" defTabSz="913760" rtl="0" eaLnBrk="0" fontAlgn="base" hangingPunct="0">
        <a:spcBef>
          <a:spcPct val="0"/>
        </a:spcBef>
        <a:spcAft>
          <a:spcPct val="0"/>
        </a:spcAft>
        <a:defRPr sz="4400">
          <a:solidFill>
            <a:schemeClr val="tx2"/>
          </a:solidFill>
          <a:latin typeface="Arial" charset="0"/>
        </a:defRPr>
      </a:lvl4pPr>
      <a:lvl5pPr algn="ctr" defTabSz="913760" rtl="0" eaLnBrk="0" fontAlgn="base" hangingPunct="0">
        <a:spcBef>
          <a:spcPct val="0"/>
        </a:spcBef>
        <a:spcAft>
          <a:spcPct val="0"/>
        </a:spcAft>
        <a:defRPr sz="4400">
          <a:solidFill>
            <a:schemeClr val="tx2"/>
          </a:solidFill>
          <a:latin typeface="Arial" charset="0"/>
        </a:defRPr>
      </a:lvl5pPr>
      <a:lvl6pPr marL="441549" algn="ctr" defTabSz="913760" rtl="0" fontAlgn="base">
        <a:spcBef>
          <a:spcPct val="0"/>
        </a:spcBef>
        <a:spcAft>
          <a:spcPct val="0"/>
        </a:spcAft>
        <a:defRPr sz="4400">
          <a:solidFill>
            <a:schemeClr val="tx2"/>
          </a:solidFill>
          <a:latin typeface="Arial" charset="0"/>
        </a:defRPr>
      </a:lvl6pPr>
      <a:lvl7pPr marL="883097" algn="ctr" defTabSz="913760" rtl="0" fontAlgn="base">
        <a:spcBef>
          <a:spcPct val="0"/>
        </a:spcBef>
        <a:spcAft>
          <a:spcPct val="0"/>
        </a:spcAft>
        <a:defRPr sz="4400">
          <a:solidFill>
            <a:schemeClr val="tx2"/>
          </a:solidFill>
          <a:latin typeface="Arial" charset="0"/>
        </a:defRPr>
      </a:lvl7pPr>
      <a:lvl8pPr marL="1324647" algn="ctr" defTabSz="913760" rtl="0" fontAlgn="base">
        <a:spcBef>
          <a:spcPct val="0"/>
        </a:spcBef>
        <a:spcAft>
          <a:spcPct val="0"/>
        </a:spcAft>
        <a:defRPr sz="4400">
          <a:solidFill>
            <a:schemeClr val="tx2"/>
          </a:solidFill>
          <a:latin typeface="Arial" charset="0"/>
        </a:defRPr>
      </a:lvl8pPr>
      <a:lvl9pPr marL="1766192" algn="ctr" defTabSz="913760" rtl="0" fontAlgn="base">
        <a:spcBef>
          <a:spcPct val="0"/>
        </a:spcBef>
        <a:spcAft>
          <a:spcPct val="0"/>
        </a:spcAft>
        <a:defRPr sz="4400">
          <a:solidFill>
            <a:schemeClr val="tx2"/>
          </a:solidFill>
          <a:latin typeface="Arial" charset="0"/>
        </a:defRPr>
      </a:lvl9pPr>
    </p:titleStyle>
    <p:bodyStyle>
      <a:lvl1pPr marL="343425" indent="-343425" algn="l" defTabSz="913760" rtl="0" eaLnBrk="0" fontAlgn="base" hangingPunct="0">
        <a:spcBef>
          <a:spcPct val="20000"/>
        </a:spcBef>
        <a:spcAft>
          <a:spcPct val="0"/>
        </a:spcAft>
        <a:buChar char="•"/>
        <a:defRPr sz="3200">
          <a:solidFill>
            <a:schemeClr val="tx1"/>
          </a:solidFill>
          <a:latin typeface="+mn-lt"/>
          <a:ea typeface="+mn-ea"/>
          <a:cs typeface="+mn-cs"/>
        </a:defRPr>
      </a:lvl1pPr>
      <a:lvl2pPr marL="742046" indent="-285167" algn="l" defTabSz="913760" rtl="0" eaLnBrk="0" fontAlgn="base" hangingPunct="0">
        <a:spcBef>
          <a:spcPct val="20000"/>
        </a:spcBef>
        <a:spcAft>
          <a:spcPct val="0"/>
        </a:spcAft>
        <a:buChar char="–"/>
        <a:defRPr sz="2800">
          <a:solidFill>
            <a:schemeClr val="tx1"/>
          </a:solidFill>
          <a:latin typeface="+mn-lt"/>
        </a:defRPr>
      </a:lvl2pPr>
      <a:lvl3pPr marL="1142199" indent="-228439" algn="l" defTabSz="913760" rtl="0" eaLnBrk="0" fontAlgn="base" hangingPunct="0">
        <a:spcBef>
          <a:spcPct val="20000"/>
        </a:spcBef>
        <a:spcAft>
          <a:spcPct val="0"/>
        </a:spcAft>
        <a:buChar char="•"/>
        <a:defRPr sz="2400">
          <a:solidFill>
            <a:schemeClr val="tx1"/>
          </a:solidFill>
          <a:latin typeface="+mn-lt"/>
        </a:defRPr>
      </a:lvl3pPr>
      <a:lvl4pPr marL="1599078" indent="-228439" algn="l" defTabSz="913760" rtl="0" eaLnBrk="0" fontAlgn="base" hangingPunct="0">
        <a:spcBef>
          <a:spcPct val="20000"/>
        </a:spcBef>
        <a:spcAft>
          <a:spcPct val="0"/>
        </a:spcAft>
        <a:buChar char="–"/>
        <a:defRPr sz="2000">
          <a:solidFill>
            <a:schemeClr val="tx1"/>
          </a:solidFill>
          <a:latin typeface="+mn-lt"/>
        </a:defRPr>
      </a:lvl4pPr>
      <a:lvl5pPr marL="2055958" indent="-228439" algn="l" defTabSz="913760" rtl="0" eaLnBrk="0" fontAlgn="base" hangingPunct="0">
        <a:spcBef>
          <a:spcPct val="20000"/>
        </a:spcBef>
        <a:spcAft>
          <a:spcPct val="0"/>
        </a:spcAft>
        <a:buChar char="»"/>
        <a:defRPr sz="2000">
          <a:solidFill>
            <a:schemeClr val="tx1"/>
          </a:solidFill>
          <a:latin typeface="+mn-lt"/>
        </a:defRPr>
      </a:lvl5pPr>
      <a:lvl6pPr marL="2497506" indent="-228439" algn="l" defTabSz="913760" rtl="0" fontAlgn="base">
        <a:spcBef>
          <a:spcPct val="20000"/>
        </a:spcBef>
        <a:spcAft>
          <a:spcPct val="0"/>
        </a:spcAft>
        <a:buChar char="»"/>
        <a:defRPr sz="2000">
          <a:solidFill>
            <a:schemeClr val="tx1"/>
          </a:solidFill>
          <a:latin typeface="+mn-lt"/>
        </a:defRPr>
      </a:lvl6pPr>
      <a:lvl7pPr marL="2939056" indent="-228439" algn="l" defTabSz="913760" rtl="0" fontAlgn="base">
        <a:spcBef>
          <a:spcPct val="20000"/>
        </a:spcBef>
        <a:spcAft>
          <a:spcPct val="0"/>
        </a:spcAft>
        <a:buChar char="»"/>
        <a:defRPr sz="2000">
          <a:solidFill>
            <a:schemeClr val="tx1"/>
          </a:solidFill>
          <a:latin typeface="+mn-lt"/>
        </a:defRPr>
      </a:lvl7pPr>
      <a:lvl8pPr marL="3380603" indent="-228439" algn="l" defTabSz="913760" rtl="0" fontAlgn="base">
        <a:spcBef>
          <a:spcPct val="20000"/>
        </a:spcBef>
        <a:spcAft>
          <a:spcPct val="0"/>
        </a:spcAft>
        <a:buChar char="»"/>
        <a:defRPr sz="2000">
          <a:solidFill>
            <a:schemeClr val="tx1"/>
          </a:solidFill>
          <a:latin typeface="+mn-lt"/>
        </a:defRPr>
      </a:lvl8pPr>
      <a:lvl9pPr marL="3822151" indent="-228439" algn="l" defTabSz="913760" rtl="0" fontAlgn="base">
        <a:spcBef>
          <a:spcPct val="20000"/>
        </a:spcBef>
        <a:spcAft>
          <a:spcPct val="0"/>
        </a:spcAft>
        <a:buChar char="»"/>
        <a:defRPr sz="2000">
          <a:solidFill>
            <a:schemeClr val="tx1"/>
          </a:solidFill>
          <a:latin typeface="+mn-lt"/>
        </a:defRPr>
      </a:lvl9pPr>
    </p:bodyStyle>
    <p:otherStyle>
      <a:defPPr>
        <a:defRPr lang="ru-RU"/>
      </a:defPPr>
      <a:lvl1pPr marL="0" algn="l" defTabSz="883097" rtl="0" eaLnBrk="1" latinLnBrk="0" hangingPunct="1">
        <a:defRPr sz="1700" kern="1200">
          <a:solidFill>
            <a:schemeClr val="tx1"/>
          </a:solidFill>
          <a:latin typeface="+mn-lt"/>
          <a:ea typeface="+mn-ea"/>
          <a:cs typeface="+mn-cs"/>
        </a:defRPr>
      </a:lvl1pPr>
      <a:lvl2pPr marL="441549" algn="l" defTabSz="883097" rtl="0" eaLnBrk="1" latinLnBrk="0" hangingPunct="1">
        <a:defRPr sz="1700" kern="1200">
          <a:solidFill>
            <a:schemeClr val="tx1"/>
          </a:solidFill>
          <a:latin typeface="+mn-lt"/>
          <a:ea typeface="+mn-ea"/>
          <a:cs typeface="+mn-cs"/>
        </a:defRPr>
      </a:lvl2pPr>
      <a:lvl3pPr marL="883097" algn="l" defTabSz="883097" rtl="0" eaLnBrk="1" latinLnBrk="0" hangingPunct="1">
        <a:defRPr sz="1700" kern="1200">
          <a:solidFill>
            <a:schemeClr val="tx1"/>
          </a:solidFill>
          <a:latin typeface="+mn-lt"/>
          <a:ea typeface="+mn-ea"/>
          <a:cs typeface="+mn-cs"/>
        </a:defRPr>
      </a:lvl3pPr>
      <a:lvl4pPr marL="1324647" algn="l" defTabSz="883097" rtl="0" eaLnBrk="1" latinLnBrk="0" hangingPunct="1">
        <a:defRPr sz="1700" kern="1200">
          <a:solidFill>
            <a:schemeClr val="tx1"/>
          </a:solidFill>
          <a:latin typeface="+mn-lt"/>
          <a:ea typeface="+mn-ea"/>
          <a:cs typeface="+mn-cs"/>
        </a:defRPr>
      </a:lvl4pPr>
      <a:lvl5pPr marL="1766192" algn="l" defTabSz="883097" rtl="0" eaLnBrk="1" latinLnBrk="0" hangingPunct="1">
        <a:defRPr sz="1700" kern="1200">
          <a:solidFill>
            <a:schemeClr val="tx1"/>
          </a:solidFill>
          <a:latin typeface="+mn-lt"/>
          <a:ea typeface="+mn-ea"/>
          <a:cs typeface="+mn-cs"/>
        </a:defRPr>
      </a:lvl5pPr>
      <a:lvl6pPr marL="2207741" algn="l" defTabSz="883097" rtl="0" eaLnBrk="1" latinLnBrk="0" hangingPunct="1">
        <a:defRPr sz="1700" kern="1200">
          <a:solidFill>
            <a:schemeClr val="tx1"/>
          </a:solidFill>
          <a:latin typeface="+mn-lt"/>
          <a:ea typeface="+mn-ea"/>
          <a:cs typeface="+mn-cs"/>
        </a:defRPr>
      </a:lvl6pPr>
      <a:lvl7pPr marL="2649290" algn="l" defTabSz="883097" rtl="0" eaLnBrk="1" latinLnBrk="0" hangingPunct="1">
        <a:defRPr sz="1700" kern="1200">
          <a:solidFill>
            <a:schemeClr val="tx1"/>
          </a:solidFill>
          <a:latin typeface="+mn-lt"/>
          <a:ea typeface="+mn-ea"/>
          <a:cs typeface="+mn-cs"/>
        </a:defRPr>
      </a:lvl7pPr>
      <a:lvl8pPr marL="3090837" algn="l" defTabSz="883097" rtl="0" eaLnBrk="1" latinLnBrk="0" hangingPunct="1">
        <a:defRPr sz="1700" kern="1200">
          <a:solidFill>
            <a:schemeClr val="tx1"/>
          </a:solidFill>
          <a:latin typeface="+mn-lt"/>
          <a:ea typeface="+mn-ea"/>
          <a:cs typeface="+mn-cs"/>
        </a:defRPr>
      </a:lvl8pPr>
      <a:lvl9pPr marL="3532385" algn="l" defTabSz="883097"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r="-1000"/>
          </a:stretch>
        </a:blipFill>
        <a:effectLst/>
      </p:bgPr>
    </p:bg>
    <p:spTree>
      <p:nvGrpSpPr>
        <p:cNvPr id="1" name=""/>
        <p:cNvGrpSpPr/>
        <p:nvPr/>
      </p:nvGrpSpPr>
      <p:grpSpPr>
        <a:xfrm>
          <a:off x="0" y="0"/>
          <a:ext cx="0" cy="0"/>
          <a:chOff x="0" y="0"/>
          <a:chExt cx="0" cy="0"/>
        </a:xfrm>
      </p:grpSpPr>
      <p:sp>
        <p:nvSpPr>
          <p:cNvPr id="28" name="Прямоугольник 27"/>
          <p:cNvSpPr/>
          <p:nvPr/>
        </p:nvSpPr>
        <p:spPr>
          <a:xfrm>
            <a:off x="0" y="367393"/>
            <a:ext cx="9144000" cy="8315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p:nvSpPr>
          <p:cNvPr id="29" name="Прямоугольник 28"/>
          <p:cNvSpPr/>
          <p:nvPr/>
        </p:nvSpPr>
        <p:spPr>
          <a:xfrm>
            <a:off x="0" y="4"/>
            <a:ext cx="9144000" cy="30994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p:nvSpPr>
          <p:cNvPr id="30" name="Прямоугольник 29"/>
          <p:cNvSpPr/>
          <p:nvPr/>
        </p:nvSpPr>
        <p:spPr>
          <a:xfrm>
            <a:off x="0" y="308429"/>
            <a:ext cx="9144000" cy="9071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p:nvSpPr>
          <p:cNvPr id="31" name="Прямоугольник 30"/>
          <p:cNvSpPr/>
          <p:nvPr/>
        </p:nvSpPr>
        <p:spPr>
          <a:xfrm flipV="1">
            <a:off x="5410114" y="359833"/>
            <a:ext cx="3733891" cy="9222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p:nvSpPr>
          <p:cNvPr id="32" name="Прямоугольник 31"/>
          <p:cNvSpPr/>
          <p:nvPr/>
        </p:nvSpPr>
        <p:spPr>
          <a:xfrm flipV="1">
            <a:off x="5410114" y="439965"/>
            <a:ext cx="3733891" cy="179916"/>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useBgFill="1">
        <p:nvSpPr>
          <p:cNvPr id="33" name="Скругленный прямоугольник 32"/>
          <p:cNvSpPr/>
          <p:nvPr/>
        </p:nvSpPr>
        <p:spPr bwMode="white">
          <a:xfrm>
            <a:off x="5407008" y="497423"/>
            <a:ext cx="3064023" cy="2721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useBgFill="1">
        <p:nvSpPr>
          <p:cNvPr id="34" name="Скругленный прямоугольник 33"/>
          <p:cNvSpPr/>
          <p:nvPr/>
        </p:nvSpPr>
        <p:spPr bwMode="white">
          <a:xfrm>
            <a:off x="7373193" y="589643"/>
            <a:ext cx="1600239" cy="3628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p:nvSpPr>
          <p:cNvPr id="35" name="Прямоугольник 34"/>
          <p:cNvSpPr/>
          <p:nvPr/>
        </p:nvSpPr>
        <p:spPr bwMode="invGray">
          <a:xfrm>
            <a:off x="9085078" y="-1507"/>
            <a:ext cx="57372" cy="62139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dirty="0">
              <a:solidFill>
                <a:prstClr val="white"/>
              </a:solidFill>
            </a:endParaRPr>
          </a:p>
        </p:txBody>
      </p:sp>
      <p:sp>
        <p:nvSpPr>
          <p:cNvPr id="36" name="Прямоугольник 35"/>
          <p:cNvSpPr/>
          <p:nvPr/>
        </p:nvSpPr>
        <p:spPr bwMode="invGray">
          <a:xfrm>
            <a:off x="9044765" y="-1507"/>
            <a:ext cx="27911" cy="62139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dirty="0">
              <a:solidFill>
                <a:prstClr val="white"/>
              </a:solidFill>
            </a:endParaRPr>
          </a:p>
        </p:txBody>
      </p:sp>
      <p:sp>
        <p:nvSpPr>
          <p:cNvPr id="37" name="Прямоугольник 36"/>
          <p:cNvSpPr/>
          <p:nvPr/>
        </p:nvSpPr>
        <p:spPr bwMode="invGray">
          <a:xfrm>
            <a:off x="9026158" y="-1507"/>
            <a:ext cx="7753" cy="62139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p:nvSpPr>
          <p:cNvPr id="38" name="Прямоугольник 37"/>
          <p:cNvSpPr/>
          <p:nvPr/>
        </p:nvSpPr>
        <p:spPr bwMode="invGray">
          <a:xfrm>
            <a:off x="8974988" y="-1507"/>
            <a:ext cx="27911" cy="62139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p:nvSpPr>
          <p:cNvPr id="39" name="Прямоугольник 38"/>
          <p:cNvSpPr/>
          <p:nvPr/>
        </p:nvSpPr>
        <p:spPr bwMode="invGray">
          <a:xfrm>
            <a:off x="8916061" y="1"/>
            <a:ext cx="54272" cy="58510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a:solidFill>
                <a:prstClr val="white"/>
              </a:solidFill>
            </a:endParaRPr>
          </a:p>
        </p:txBody>
      </p:sp>
      <p:sp>
        <p:nvSpPr>
          <p:cNvPr id="40" name="Прямоугольник 39"/>
          <p:cNvSpPr/>
          <p:nvPr/>
        </p:nvSpPr>
        <p:spPr bwMode="invGray">
          <a:xfrm>
            <a:off x="8874198" y="1"/>
            <a:ext cx="7753" cy="58510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1" tIns="45700" rIns="91401" bIns="45700" anchor="ctr"/>
          <a:lstStyle/>
          <a:p>
            <a:pPr algn="ctr" defTabSz="914083" fontAlgn="base">
              <a:spcBef>
                <a:spcPct val="0"/>
              </a:spcBef>
              <a:spcAft>
                <a:spcPct val="0"/>
              </a:spcAft>
              <a:defRPr/>
            </a:pPr>
            <a:endParaRPr lang="en-US" sz="1700" u="sng" dirty="0">
              <a:solidFill>
                <a:prstClr val="white"/>
              </a:solidFill>
            </a:endParaRPr>
          </a:p>
        </p:txBody>
      </p:sp>
      <p:sp>
        <p:nvSpPr>
          <p:cNvPr id="1039" name="Заголовок 21"/>
          <p:cNvSpPr>
            <a:spLocks noGrp="1"/>
          </p:cNvSpPr>
          <p:nvPr>
            <p:ph type="title"/>
          </p:nvPr>
        </p:nvSpPr>
        <p:spPr bwMode="auto">
          <a:xfrm>
            <a:off x="457434" y="1143005"/>
            <a:ext cx="8229134" cy="106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1" tIns="45700" rIns="91401" bIns="45700" numCol="1" anchor="ctr" anchorCtr="0" compatLnSpc="1">
            <a:prstTxWarp prst="textNoShape">
              <a:avLst/>
            </a:prstTxWarp>
          </a:bodyPr>
          <a:lstStyle/>
          <a:p>
            <a:pPr lvl="0"/>
            <a:r>
              <a:rPr lang="ru-RU" smtClean="0"/>
              <a:t>Образец заголовка</a:t>
            </a:r>
            <a:endParaRPr lang="en-US" smtClean="0"/>
          </a:p>
        </p:txBody>
      </p:sp>
      <p:sp>
        <p:nvSpPr>
          <p:cNvPr id="1040" name="Текст 12"/>
          <p:cNvSpPr>
            <a:spLocks noGrp="1"/>
          </p:cNvSpPr>
          <p:nvPr>
            <p:ph type="body" idx="1"/>
          </p:nvPr>
        </p:nvSpPr>
        <p:spPr bwMode="auto">
          <a:xfrm>
            <a:off x="457434" y="2249714"/>
            <a:ext cx="8229134" cy="432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7029" y="612327"/>
            <a:ext cx="956732" cy="458107"/>
          </a:xfrm>
          <a:prstGeom prst="rect">
            <a:avLst/>
          </a:prstGeom>
        </p:spPr>
        <p:txBody>
          <a:bodyPr vert="horz" lIns="91401" tIns="45700" rIns="91401" bIns="45700"/>
          <a:lstStyle>
            <a:lvl1pPr algn="l" eaLnBrk="1" latinLnBrk="0" hangingPunct="1">
              <a:defRPr kumimoji="0" sz="800">
                <a:solidFill>
                  <a:schemeClr val="accent2"/>
                </a:solidFill>
              </a:defRPr>
            </a:lvl1pPr>
          </a:lstStyle>
          <a:p>
            <a:pPr defTabSz="914083" fontAlgn="base">
              <a:spcBef>
                <a:spcPct val="0"/>
              </a:spcBef>
              <a:spcAft>
                <a:spcPct val="0"/>
              </a:spcAft>
              <a:defRPr/>
            </a:pPr>
            <a:fld id="{66F20CEE-464B-4F54-8452-3EC2BBB715FA}" type="datetimeFigureOut">
              <a:rPr lang="ru-RU" u="sng">
                <a:solidFill>
                  <a:srgbClr val="438086"/>
                </a:solidFill>
                <a:cs typeface="Arial" charset="0"/>
              </a:rPr>
              <a:pPr defTabSz="914083" fontAlgn="base">
                <a:spcBef>
                  <a:spcPct val="0"/>
                </a:spcBef>
                <a:spcAft>
                  <a:spcPct val="0"/>
                </a:spcAft>
                <a:defRPr/>
              </a:pPr>
              <a:t>25.09.2018</a:t>
            </a:fld>
            <a:endParaRPr lang="ru-RU" u="sng">
              <a:solidFill>
                <a:srgbClr val="438086"/>
              </a:solidFill>
              <a:cs typeface="Arial" charset="0"/>
            </a:endParaRPr>
          </a:p>
        </p:txBody>
      </p:sp>
      <p:sp>
        <p:nvSpPr>
          <p:cNvPr id="3" name="Нижний колонтитул 2"/>
          <p:cNvSpPr>
            <a:spLocks noGrp="1"/>
          </p:cNvSpPr>
          <p:nvPr>
            <p:ph type="ftr" sz="quarter" idx="3"/>
          </p:nvPr>
        </p:nvSpPr>
        <p:spPr>
          <a:xfrm>
            <a:off x="5258153" y="612327"/>
            <a:ext cx="1325779" cy="458107"/>
          </a:xfrm>
          <a:prstGeom prst="rect">
            <a:avLst/>
          </a:prstGeom>
        </p:spPr>
        <p:txBody>
          <a:bodyPr vert="horz" lIns="91401" tIns="45700" rIns="91401" bIns="45700"/>
          <a:lstStyle>
            <a:lvl1pPr algn="r" eaLnBrk="1" latinLnBrk="0" hangingPunct="1">
              <a:defRPr kumimoji="0" sz="800">
                <a:solidFill>
                  <a:schemeClr val="accent2"/>
                </a:solidFill>
              </a:defRPr>
            </a:lvl1pPr>
          </a:lstStyle>
          <a:p>
            <a:pPr defTabSz="914083" fontAlgn="base">
              <a:spcBef>
                <a:spcPct val="0"/>
              </a:spcBef>
              <a:spcAft>
                <a:spcPct val="0"/>
              </a:spcAft>
              <a:defRPr/>
            </a:pPr>
            <a:endParaRPr lang="ru-RU" u="sng">
              <a:solidFill>
                <a:srgbClr val="438086"/>
              </a:solidFill>
              <a:cs typeface="Arial" charset="0"/>
            </a:endParaRPr>
          </a:p>
        </p:txBody>
      </p:sp>
      <p:sp>
        <p:nvSpPr>
          <p:cNvPr id="23" name="Номер слайда 22"/>
          <p:cNvSpPr>
            <a:spLocks noGrp="1"/>
          </p:cNvSpPr>
          <p:nvPr>
            <p:ph type="sldNum" sz="quarter" idx="4"/>
          </p:nvPr>
        </p:nvSpPr>
        <p:spPr>
          <a:xfrm>
            <a:off x="8174868" y="3025"/>
            <a:ext cx="761355" cy="364370"/>
          </a:xfrm>
          <a:prstGeom prst="rect">
            <a:avLst/>
          </a:prstGeom>
        </p:spPr>
        <p:txBody>
          <a:bodyPr vert="horz" lIns="91401" tIns="45700" rIns="91401" bIns="45700" anchor="b"/>
          <a:lstStyle>
            <a:lvl1pPr algn="r" eaLnBrk="1" latinLnBrk="0" hangingPunct="1">
              <a:defRPr kumimoji="0" sz="1800">
                <a:solidFill>
                  <a:srgbClr val="FFFFFF"/>
                </a:solidFill>
              </a:defRPr>
            </a:lvl1pPr>
          </a:lstStyle>
          <a:p>
            <a:pPr defTabSz="914083" fontAlgn="base">
              <a:spcBef>
                <a:spcPct val="0"/>
              </a:spcBef>
              <a:spcAft>
                <a:spcPct val="0"/>
              </a:spcAft>
              <a:defRPr/>
            </a:pPr>
            <a:fld id="{881E0CE6-90B3-45E5-8823-1239B80B6FC5}" type="slidenum">
              <a:rPr lang="ru-RU" u="sng">
                <a:cs typeface="Arial" charset="0"/>
              </a:rPr>
              <a:pPr defTabSz="914083" fontAlgn="base">
                <a:spcBef>
                  <a:spcPct val="0"/>
                </a:spcBef>
                <a:spcAft>
                  <a:spcPct val="0"/>
                </a:spcAft>
                <a:defRPr/>
              </a:pPr>
              <a:t>‹#›</a:t>
            </a:fld>
            <a:endParaRPr lang="ru-RU" u="sng">
              <a:cs typeface="Arial" charset="0"/>
            </a:endParaRPr>
          </a:p>
        </p:txBody>
      </p:sp>
    </p:spTree>
    <p:extLst>
      <p:ext uri="{BB962C8B-B14F-4D97-AF65-F5344CB8AC3E}">
        <p14:creationId xmlns:p14="http://schemas.microsoft.com/office/powerpoint/2010/main" val="92688184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41549" algn="l" rtl="0" fontAlgn="base">
        <a:spcBef>
          <a:spcPct val="0"/>
        </a:spcBef>
        <a:spcAft>
          <a:spcPct val="0"/>
        </a:spcAft>
        <a:defRPr sz="4000">
          <a:solidFill>
            <a:schemeClr val="tx2"/>
          </a:solidFill>
          <a:latin typeface="Trebuchet MS" pitchFamily="34" charset="0"/>
        </a:defRPr>
      </a:lvl6pPr>
      <a:lvl7pPr marL="883097" algn="l" rtl="0" fontAlgn="base">
        <a:spcBef>
          <a:spcPct val="0"/>
        </a:spcBef>
        <a:spcAft>
          <a:spcPct val="0"/>
        </a:spcAft>
        <a:defRPr sz="4000">
          <a:solidFill>
            <a:schemeClr val="tx2"/>
          </a:solidFill>
          <a:latin typeface="Trebuchet MS" pitchFamily="34" charset="0"/>
        </a:defRPr>
      </a:lvl7pPr>
      <a:lvl8pPr marL="1324647" algn="l" rtl="0" fontAlgn="base">
        <a:spcBef>
          <a:spcPct val="0"/>
        </a:spcBef>
        <a:spcAft>
          <a:spcPct val="0"/>
        </a:spcAft>
        <a:defRPr sz="4000">
          <a:solidFill>
            <a:schemeClr val="tx2"/>
          </a:solidFill>
          <a:latin typeface="Trebuchet MS" pitchFamily="34" charset="0"/>
        </a:defRPr>
      </a:lvl8pPr>
      <a:lvl9pPr marL="1766192" algn="l" rtl="0" fontAlgn="base">
        <a:spcBef>
          <a:spcPct val="0"/>
        </a:spcBef>
        <a:spcAft>
          <a:spcPct val="0"/>
        </a:spcAft>
        <a:defRPr sz="4000">
          <a:solidFill>
            <a:schemeClr val="tx2"/>
          </a:solidFill>
          <a:latin typeface="Trebuchet MS" pitchFamily="34" charset="0"/>
        </a:defRPr>
      </a:lvl9pPr>
    </p:titleStyle>
    <p:bodyStyle>
      <a:lvl1pPr marL="364891" indent="-254504" algn="l" rtl="0" eaLnBrk="0" fontAlgn="base" hangingPunct="0">
        <a:spcBef>
          <a:spcPts val="302"/>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723" indent="-245304" algn="l" rtl="0" eaLnBrk="0" fontAlgn="base" hangingPunct="0">
        <a:spcBef>
          <a:spcPts val="302"/>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958" indent="-219241" algn="l" rtl="0" eaLnBrk="0" fontAlgn="base" hangingPunct="0">
        <a:spcBef>
          <a:spcPts val="302"/>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8995" indent="-200843" algn="l" rtl="0" eaLnBrk="0" fontAlgn="base" hangingPunct="0">
        <a:spcBef>
          <a:spcPts val="302"/>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36" indent="-182446" algn="l" rtl="0" eaLnBrk="0" fontAlgn="base" hangingPunct="0">
        <a:spcBef>
          <a:spcPts val="302"/>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8648" indent="-182801"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008" indent="-182801"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092" indent="-182801"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311" indent="-182801"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02" algn="l" rtl="0" eaLnBrk="1" latinLnBrk="0" hangingPunct="1">
        <a:defRPr kumimoji="0" kern="1200">
          <a:solidFill>
            <a:schemeClr val="tx1"/>
          </a:solidFill>
          <a:latin typeface="+mn-lt"/>
          <a:ea typeface="+mn-ea"/>
          <a:cs typeface="+mn-cs"/>
        </a:defRPr>
      </a:lvl2pPr>
      <a:lvl3pPr marL="914004" algn="l" rtl="0" eaLnBrk="1" latinLnBrk="0" hangingPunct="1">
        <a:defRPr kumimoji="0" kern="1200">
          <a:solidFill>
            <a:schemeClr val="tx1"/>
          </a:solidFill>
          <a:latin typeface="+mn-lt"/>
          <a:ea typeface="+mn-ea"/>
          <a:cs typeface="+mn-cs"/>
        </a:defRPr>
      </a:lvl3pPr>
      <a:lvl4pPr marL="1371008" algn="l" rtl="0" eaLnBrk="1" latinLnBrk="0" hangingPunct="1">
        <a:defRPr kumimoji="0" kern="1200">
          <a:solidFill>
            <a:schemeClr val="tx1"/>
          </a:solidFill>
          <a:latin typeface="+mn-lt"/>
          <a:ea typeface="+mn-ea"/>
          <a:cs typeface="+mn-cs"/>
        </a:defRPr>
      </a:lvl4pPr>
      <a:lvl5pPr marL="1828008" algn="l" rtl="0" eaLnBrk="1" latinLnBrk="0" hangingPunct="1">
        <a:defRPr kumimoji="0" kern="1200">
          <a:solidFill>
            <a:schemeClr val="tx1"/>
          </a:solidFill>
          <a:latin typeface="+mn-lt"/>
          <a:ea typeface="+mn-ea"/>
          <a:cs typeface="+mn-cs"/>
        </a:defRPr>
      </a:lvl5pPr>
      <a:lvl6pPr marL="2285010" algn="l" rtl="0" eaLnBrk="1" latinLnBrk="0" hangingPunct="1">
        <a:defRPr kumimoji="0" kern="1200">
          <a:solidFill>
            <a:schemeClr val="tx1"/>
          </a:solidFill>
          <a:latin typeface="+mn-lt"/>
          <a:ea typeface="+mn-ea"/>
          <a:cs typeface="+mn-cs"/>
        </a:defRPr>
      </a:lvl6pPr>
      <a:lvl7pPr marL="2742014" algn="l" rtl="0" eaLnBrk="1" latinLnBrk="0" hangingPunct="1">
        <a:defRPr kumimoji="0" kern="1200">
          <a:solidFill>
            <a:schemeClr val="tx1"/>
          </a:solidFill>
          <a:latin typeface="+mn-lt"/>
          <a:ea typeface="+mn-ea"/>
          <a:cs typeface="+mn-cs"/>
        </a:defRPr>
      </a:lvl7pPr>
      <a:lvl8pPr marL="3199016" algn="l" rtl="0" eaLnBrk="1" latinLnBrk="0" hangingPunct="1">
        <a:defRPr kumimoji="0" kern="1200">
          <a:solidFill>
            <a:schemeClr val="tx1"/>
          </a:solidFill>
          <a:latin typeface="+mn-lt"/>
          <a:ea typeface="+mn-ea"/>
          <a:cs typeface="+mn-cs"/>
        </a:defRPr>
      </a:lvl8pPr>
      <a:lvl9pPr marL="365602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25.09.2018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9180838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pPr>
            <a:endParaRPr lang="ru-RU">
              <a:solidFill>
                <a:prstClr val="black"/>
              </a:solidFill>
            </a:endParaRPr>
          </a:p>
        </p:txBody>
      </p:sp>
      <p:sp>
        <p:nvSpPr>
          <p:cNvPr id="1054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fontAlgn="base">
              <a:spcBef>
                <a:spcPct val="0"/>
              </a:spcBef>
              <a:spcAft>
                <a:spcPct val="0"/>
              </a:spcAft>
            </a:pPr>
            <a:fld id="{7E14E530-62C1-43FA-9A3F-03D1BD1ED62B}" type="slidenum">
              <a:rPr lang="ru-RU">
                <a:solidFill>
                  <a:prstClr val="black"/>
                </a:solidFill>
              </a:rPr>
              <a:pPr fontAlgn="base">
                <a:spcBef>
                  <a:spcPct val="0"/>
                </a:spcBef>
                <a:spcAft>
                  <a:spcPct val="0"/>
                </a:spcAft>
              </a:pPr>
              <a:t>‹#›</a:t>
            </a:fld>
            <a:endParaRPr lang="ru-RU">
              <a:solidFill>
                <a:prstClr val="black"/>
              </a:solidFill>
            </a:endParaRPr>
          </a:p>
        </p:txBody>
      </p:sp>
      <p:grpSp>
        <p:nvGrpSpPr>
          <p:cNvPr id="105476" name="Group 4"/>
          <p:cNvGrpSpPr>
            <a:grpSpLocks/>
          </p:cNvGrpSpPr>
          <p:nvPr/>
        </p:nvGrpSpPr>
        <p:grpSpPr bwMode="auto">
          <a:xfrm>
            <a:off x="0" y="0"/>
            <a:ext cx="9144000" cy="546100"/>
            <a:chOff x="0" y="0"/>
            <a:chExt cx="5760" cy="344"/>
          </a:xfrm>
        </p:grpSpPr>
        <p:sp>
          <p:nvSpPr>
            <p:cNvPr id="1054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pPr>
              <a:endParaRPr lang="ru-RU" sz="2400">
                <a:solidFill>
                  <a:prstClr val="black"/>
                </a:solidFill>
                <a:latin typeface="Times New Roman" pitchFamily="18" charset="0"/>
              </a:endParaRPr>
            </a:p>
          </p:txBody>
        </p:sp>
        <p:sp>
          <p:nvSpPr>
            <p:cNvPr id="1054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pPr>
              <a:endParaRPr lang="ru-RU" sz="2400">
                <a:solidFill>
                  <a:prstClr val="black"/>
                </a:solidFill>
                <a:latin typeface="Times New Roman" pitchFamily="18" charset="0"/>
              </a:endParaRPr>
            </a:p>
          </p:txBody>
        </p:sp>
        <p:sp>
          <p:nvSpPr>
            <p:cNvPr id="10547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pPr>
              <a:endParaRPr lang="ru-RU">
                <a:solidFill>
                  <a:srgbClr val="9454C3"/>
                </a:solidFill>
              </a:endParaRPr>
            </a:p>
          </p:txBody>
        </p:sp>
        <p:sp>
          <p:nvSpPr>
            <p:cNvPr id="10548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pPr>
              <a:endParaRPr lang="ru-RU">
                <a:solidFill>
                  <a:srgbClr val="9454C3"/>
                </a:solidFill>
              </a:endParaRPr>
            </a:p>
          </p:txBody>
        </p:sp>
        <p:sp>
          <p:nvSpPr>
            <p:cNvPr id="1054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pPr>
              <a:endParaRPr lang="ru-RU">
                <a:solidFill>
                  <a:srgbClr val="297FD5"/>
                </a:solidFill>
              </a:endParaRPr>
            </a:p>
          </p:txBody>
        </p:sp>
        <p:sp>
          <p:nvSpPr>
            <p:cNvPr id="10548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pPr>
              <a:endParaRPr lang="ru-RU">
                <a:solidFill>
                  <a:srgbClr val="9454C3"/>
                </a:solidFill>
              </a:endParaRPr>
            </a:p>
          </p:txBody>
        </p:sp>
        <p:sp>
          <p:nvSpPr>
            <p:cNvPr id="10548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pPr>
              <a:endParaRPr lang="ru-RU" sz="2400">
                <a:solidFill>
                  <a:prstClr val="black"/>
                </a:solidFill>
                <a:latin typeface="Times New Roman" pitchFamily="18" charset="0"/>
              </a:endParaRPr>
            </a:p>
          </p:txBody>
        </p:sp>
        <p:sp>
          <p:nvSpPr>
            <p:cNvPr id="1054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pPr>
              <a:endParaRPr lang="ru-RU">
                <a:solidFill>
                  <a:srgbClr val="297FD5"/>
                </a:solidFill>
              </a:endParaRPr>
            </a:p>
          </p:txBody>
        </p:sp>
        <p:sp>
          <p:nvSpPr>
            <p:cNvPr id="1054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pPr>
              <a:endParaRPr lang="ru-RU">
                <a:solidFill>
                  <a:srgbClr val="297FD5"/>
                </a:solidFill>
              </a:endParaRPr>
            </a:p>
          </p:txBody>
        </p:sp>
      </p:grpSp>
      <p:sp>
        <p:nvSpPr>
          <p:cNvPr id="105486"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5487"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54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fontAlgn="base">
              <a:spcBef>
                <a:spcPct val="0"/>
              </a:spcBef>
              <a:spcAft>
                <a:spcPct val="0"/>
              </a:spcAft>
            </a:pPr>
            <a:endParaRPr lang="ru-RU">
              <a:solidFill>
                <a:prstClr val="black"/>
              </a:solidFill>
            </a:endParaRPr>
          </a:p>
        </p:txBody>
      </p:sp>
    </p:spTree>
    <p:extLst>
      <p:ext uri="{BB962C8B-B14F-4D97-AF65-F5344CB8AC3E}">
        <p14:creationId xmlns:p14="http://schemas.microsoft.com/office/powerpoint/2010/main" val="297961876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Прямоугольник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Прямоугольник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Дата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68DCFF8E-0323-4EE0-8575-B5F897782EC0}" type="datetimeFigureOut">
              <a:rPr lang="ru-RU"/>
              <a:pPr>
                <a:defRPr/>
              </a:pPr>
              <a:t>25.09.2018</a:t>
            </a:fld>
            <a:endParaRPr lang="ru-RU"/>
          </a:p>
        </p:txBody>
      </p:sp>
      <p:sp>
        <p:nvSpPr>
          <p:cNvPr id="3" name="Нижний колонтитул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ru-RU"/>
          </a:p>
        </p:txBody>
      </p:sp>
      <p:sp>
        <p:nvSpPr>
          <p:cNvPr id="8" name="Прямоугольник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Прямая соединительная линия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Овал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Овал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Номер слайда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8C438F"/>
                </a:solidFill>
              </a:defRPr>
            </a:lvl1pPr>
          </a:lstStyle>
          <a:p>
            <a:fld id="{735C276C-3640-4077-ACA5-5DEFF59A27B3}" type="slidenum">
              <a:rPr lang="ru-RU" altLang="ru-RU"/>
              <a:pPr/>
              <a:t>‹#›</a:t>
            </a:fld>
            <a:endParaRPr lang="ru-RU" altLang="ru-RU"/>
          </a:p>
        </p:txBody>
      </p:sp>
      <p:sp>
        <p:nvSpPr>
          <p:cNvPr id="1038" name="Заголовок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039" name="Текст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extLst>
      <p:ext uri="{BB962C8B-B14F-4D97-AF65-F5344CB8AC3E}">
        <p14:creationId xmlns:p14="http://schemas.microsoft.com/office/powerpoint/2010/main" val="176401995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eaLnBrk="0" fontAlgn="base" hangingPunct="0">
        <a:spcBef>
          <a:spcPct val="0"/>
        </a:spcBef>
        <a:spcAft>
          <a:spcPct val="0"/>
        </a:spcAft>
        <a:defRPr sz="3300" kern="1200">
          <a:solidFill>
            <a:srgbClr val="8C438F"/>
          </a:solidFill>
          <a:latin typeface="+mj-lt"/>
          <a:ea typeface="+mj-ea"/>
          <a:cs typeface="+mj-cs"/>
        </a:defRPr>
      </a:lvl1pPr>
      <a:lvl2pPr algn="ctr" rtl="0" eaLnBrk="0" fontAlgn="base" hangingPunct="0">
        <a:spcBef>
          <a:spcPct val="0"/>
        </a:spcBef>
        <a:spcAft>
          <a:spcPct val="0"/>
        </a:spcAft>
        <a:defRPr sz="3300">
          <a:solidFill>
            <a:srgbClr val="8C438F"/>
          </a:solidFill>
          <a:latin typeface="Arial" charset="0"/>
        </a:defRPr>
      </a:lvl2pPr>
      <a:lvl3pPr algn="ctr" rtl="0" eaLnBrk="0" fontAlgn="base" hangingPunct="0">
        <a:spcBef>
          <a:spcPct val="0"/>
        </a:spcBef>
        <a:spcAft>
          <a:spcPct val="0"/>
        </a:spcAft>
        <a:defRPr sz="3300">
          <a:solidFill>
            <a:srgbClr val="8C438F"/>
          </a:solidFill>
          <a:latin typeface="Arial" charset="0"/>
        </a:defRPr>
      </a:lvl3pPr>
      <a:lvl4pPr algn="ctr" rtl="0" eaLnBrk="0" fontAlgn="base" hangingPunct="0">
        <a:spcBef>
          <a:spcPct val="0"/>
        </a:spcBef>
        <a:spcAft>
          <a:spcPct val="0"/>
        </a:spcAft>
        <a:defRPr sz="3300">
          <a:solidFill>
            <a:srgbClr val="8C438F"/>
          </a:solidFill>
          <a:latin typeface="Arial" charset="0"/>
        </a:defRPr>
      </a:lvl4pPr>
      <a:lvl5pPr algn="ctr" rtl="0" eaLnBrk="0" fontAlgn="base" hangingPunct="0">
        <a:spcBef>
          <a:spcPct val="0"/>
        </a:spcBef>
        <a:spcAft>
          <a:spcPct val="0"/>
        </a:spcAft>
        <a:defRPr sz="3300">
          <a:solidFill>
            <a:srgbClr val="8C438F"/>
          </a:solidFill>
          <a:latin typeface="Arial" charset="0"/>
        </a:defRPr>
      </a:lvl5pPr>
      <a:lvl6pPr marL="457200" algn="ctr" rtl="0" fontAlgn="base">
        <a:spcBef>
          <a:spcPct val="0"/>
        </a:spcBef>
        <a:spcAft>
          <a:spcPct val="0"/>
        </a:spcAft>
        <a:defRPr sz="3300">
          <a:solidFill>
            <a:srgbClr val="8C438F"/>
          </a:solidFill>
          <a:latin typeface="Arial" charset="0"/>
        </a:defRPr>
      </a:lvl6pPr>
      <a:lvl7pPr marL="914400" algn="ctr" rtl="0" fontAlgn="base">
        <a:spcBef>
          <a:spcPct val="0"/>
        </a:spcBef>
        <a:spcAft>
          <a:spcPct val="0"/>
        </a:spcAft>
        <a:defRPr sz="3300">
          <a:solidFill>
            <a:srgbClr val="8C438F"/>
          </a:solidFill>
          <a:latin typeface="Arial" charset="0"/>
        </a:defRPr>
      </a:lvl7pPr>
      <a:lvl8pPr marL="1371600" algn="ctr" rtl="0" fontAlgn="base">
        <a:spcBef>
          <a:spcPct val="0"/>
        </a:spcBef>
        <a:spcAft>
          <a:spcPct val="0"/>
        </a:spcAft>
        <a:defRPr sz="3300">
          <a:solidFill>
            <a:srgbClr val="8C438F"/>
          </a:solidFill>
          <a:latin typeface="Arial" charset="0"/>
        </a:defRPr>
      </a:lvl8pPr>
      <a:lvl9pPr marL="1828800" algn="ctr" rtl="0" fontAlgn="base">
        <a:spcBef>
          <a:spcPct val="0"/>
        </a:spcBef>
        <a:spcAft>
          <a:spcPct val="0"/>
        </a:spcAft>
        <a:defRPr sz="3300">
          <a:solidFill>
            <a:srgbClr val="8C438F"/>
          </a:solidFill>
          <a:latin typeface="Arial"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A04DA3"/>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C4652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B5D3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8.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2.xml"/><Relationship Id="rId7" Type="http://schemas.openxmlformats.org/officeDocument/2006/relationships/image" Target="../media/image19.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3.xml"/><Relationship Id="rId7" Type="http://schemas.openxmlformats.org/officeDocument/2006/relationships/image" Target="../media/image19.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5.xml"/><Relationship Id="rId7" Type="http://schemas.openxmlformats.org/officeDocument/2006/relationships/image" Target="../media/image25.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7.xml"/><Relationship Id="rId7" Type="http://schemas.openxmlformats.org/officeDocument/2006/relationships/image" Target="../media/image30.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185051" y="5877272"/>
            <a:ext cx="5611085" cy="0"/>
          </a:xfrm>
          <a:prstGeom prst="line">
            <a:avLst/>
          </a:prstGeom>
        </p:spPr>
        <p:style>
          <a:lnRef idx="2">
            <a:schemeClr val="accent2"/>
          </a:lnRef>
          <a:fillRef idx="0">
            <a:schemeClr val="accent2"/>
          </a:fillRef>
          <a:effectRef idx="1">
            <a:schemeClr val="accent2"/>
          </a:effectRef>
          <a:fontRef idx="minor">
            <a:schemeClr val="tx1"/>
          </a:fontRef>
        </p:style>
      </p:cxnSp>
      <p:sp>
        <p:nvSpPr>
          <p:cNvPr id="4" name="TextBox 3"/>
          <p:cNvSpPr txBox="1"/>
          <p:nvPr/>
        </p:nvSpPr>
        <p:spPr>
          <a:xfrm>
            <a:off x="2590800" y="1524000"/>
            <a:ext cx="6157392" cy="80021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fontAlgn="base">
              <a:spcBef>
                <a:spcPct val="0"/>
              </a:spcBef>
              <a:spcAft>
                <a:spcPct val="0"/>
              </a:spcAft>
            </a:pPr>
            <a:endParaRPr lang="ru-RU" sz="2200" dirty="0" smtClean="0">
              <a:ln w="10541" cmpd="sng">
                <a:solidFill>
                  <a:srgbClr val="629DD1">
                    <a:shade val="88000"/>
                    <a:satMod val="110000"/>
                  </a:srgbClr>
                </a:solidFill>
                <a:prstDash val="solid"/>
              </a:ln>
              <a:solidFill>
                <a:srgbClr val="0070C0"/>
              </a:solidFill>
              <a:cs typeface="Arial" pitchFamily="34" charset="0"/>
            </a:endParaRPr>
          </a:p>
          <a:p>
            <a:pPr algn="ctr" fontAlgn="base">
              <a:spcBef>
                <a:spcPct val="0"/>
              </a:spcBef>
              <a:spcAft>
                <a:spcPct val="0"/>
              </a:spcAft>
            </a:pPr>
            <a:endParaRPr lang="ru-RU" sz="2400" b="1" dirty="0">
              <a:ln w="10541" cmpd="sng">
                <a:noFill/>
                <a:prstDash val="solid"/>
              </a:ln>
              <a:solidFill>
                <a:srgbClr val="242852">
                  <a:lumMod val="75000"/>
                </a:srgbClr>
              </a:solidFill>
              <a:cs typeface="Arial" pitchFamily="34" charset="0"/>
            </a:endParaRPr>
          </a:p>
        </p:txBody>
      </p:sp>
      <p:sp>
        <p:nvSpPr>
          <p:cNvPr id="3" name="Прямоугольник 2"/>
          <p:cNvSpPr/>
          <p:nvPr/>
        </p:nvSpPr>
        <p:spPr>
          <a:xfrm>
            <a:off x="1723178" y="6021288"/>
            <a:ext cx="2962671" cy="461665"/>
          </a:xfrm>
          <a:prstGeom prst="rect">
            <a:avLst/>
          </a:prstGeom>
          <a:noFill/>
        </p:spPr>
        <p:txBody>
          <a:bodyPr wrap="none" lIns="91440" tIns="45720" rIns="91440" bIns="45720">
            <a:spAutoFit/>
          </a:bodyPr>
          <a:lstStyle/>
          <a:p>
            <a:pPr algn="ctr" fontAlgn="base">
              <a:spcBef>
                <a:spcPct val="0"/>
              </a:spcBef>
              <a:spcAft>
                <a:spcPct val="0"/>
              </a:spcAft>
            </a:pPr>
            <a:r>
              <a:rPr lang="en-US" sz="2400" b="1" dirty="0" smtClean="0">
                <a:ln w="10541" cmpd="sng">
                  <a:solidFill>
                    <a:srgbClr val="629DD1">
                      <a:shade val="88000"/>
                      <a:satMod val="110000"/>
                    </a:srgbClr>
                  </a:solidFill>
                  <a:prstDash val="solid"/>
                </a:ln>
                <a:gradFill>
                  <a:gsLst>
                    <a:gs pos="0">
                      <a:srgbClr val="629DD1">
                        <a:tint val="40000"/>
                        <a:satMod val="250000"/>
                      </a:srgbClr>
                    </a:gs>
                    <a:gs pos="9000">
                      <a:srgbClr val="629DD1">
                        <a:tint val="52000"/>
                        <a:satMod val="300000"/>
                      </a:srgbClr>
                    </a:gs>
                    <a:gs pos="50000">
                      <a:srgbClr val="629DD1">
                        <a:shade val="20000"/>
                        <a:satMod val="300000"/>
                      </a:srgbClr>
                    </a:gs>
                    <a:gs pos="79000">
                      <a:srgbClr val="629DD1">
                        <a:tint val="52000"/>
                        <a:satMod val="300000"/>
                      </a:srgbClr>
                    </a:gs>
                    <a:gs pos="100000">
                      <a:srgbClr val="629DD1">
                        <a:tint val="40000"/>
                        <a:satMod val="250000"/>
                      </a:srgbClr>
                    </a:gs>
                  </a:gsLst>
                  <a:lin ang="5400000"/>
                </a:gradFill>
                <a:latin typeface="Batang" panose="02030600000101010101" pitchFamily="18" charset="-127"/>
                <a:ea typeface="Batang" panose="02030600000101010101" pitchFamily="18" charset="-127"/>
              </a:rPr>
              <a:t>www.kazakhtest.kz</a:t>
            </a:r>
            <a:endParaRPr lang="ru-RU" sz="2400" b="1" dirty="0">
              <a:ln w="10541" cmpd="sng">
                <a:solidFill>
                  <a:srgbClr val="629DD1">
                    <a:shade val="88000"/>
                    <a:satMod val="110000"/>
                  </a:srgbClr>
                </a:solidFill>
                <a:prstDash val="solid"/>
              </a:ln>
              <a:gradFill>
                <a:gsLst>
                  <a:gs pos="0">
                    <a:srgbClr val="629DD1">
                      <a:tint val="40000"/>
                      <a:satMod val="250000"/>
                    </a:srgbClr>
                  </a:gs>
                  <a:gs pos="9000">
                    <a:srgbClr val="629DD1">
                      <a:tint val="52000"/>
                      <a:satMod val="300000"/>
                    </a:srgbClr>
                  </a:gs>
                  <a:gs pos="50000">
                    <a:srgbClr val="629DD1">
                      <a:shade val="20000"/>
                      <a:satMod val="300000"/>
                    </a:srgbClr>
                  </a:gs>
                  <a:gs pos="79000">
                    <a:srgbClr val="629DD1">
                      <a:tint val="52000"/>
                      <a:satMod val="300000"/>
                    </a:srgbClr>
                  </a:gs>
                  <a:gs pos="100000">
                    <a:srgbClr val="629DD1">
                      <a:tint val="40000"/>
                      <a:satMod val="250000"/>
                    </a:srgbClr>
                  </a:gs>
                </a:gsLst>
                <a:lin ang="5400000"/>
              </a:gradFill>
              <a:latin typeface="Batang" panose="02030600000101010101" pitchFamily="18" charset="-127"/>
              <a:ea typeface="Batang" panose="02030600000101010101" pitchFamily="18" charset="-127"/>
            </a:endParaRPr>
          </a:p>
        </p:txBody>
      </p:sp>
      <p:pic>
        <p:nvPicPr>
          <p:cNvPr id="1027" name="Picture 3" descr="C:\Users\zh.adilbekova\Desktop\Слайды\Logo_Qaztest - 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624"/>
            <a:ext cx="4818997"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16"/>
          <p:cNvPicPr>
            <a:picLocks noChangeAspect="1"/>
          </p:cNvPicPr>
          <p:nvPr/>
        </p:nvPicPr>
        <p:blipFill>
          <a:blip r:embed="rId4">
            <a:duotone>
              <a:schemeClr val="accent1">
                <a:shade val="45000"/>
                <a:satMod val="135000"/>
              </a:schemeClr>
              <a:prstClr val="white"/>
            </a:duotone>
            <a:extLst/>
          </a:blip>
          <a:stretch>
            <a:fillRect/>
          </a:stretch>
        </p:blipFill>
        <p:spPr>
          <a:xfrm>
            <a:off x="5521255" y="4318456"/>
            <a:ext cx="3386058" cy="2539544"/>
          </a:xfrm>
          <a:prstGeom prst="rect">
            <a:avLst/>
          </a:prstGeom>
          <a:effectLst>
            <a:softEdge rad="800100"/>
          </a:effectLst>
        </p:spPr>
      </p:pic>
      <p:pic>
        <p:nvPicPr>
          <p:cNvPr id="1031" name="Picture 7" descr="C:\Users\zh.adilbekova\Desktop\images.jpg"/>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429633" y="4787152"/>
            <a:ext cx="1237473" cy="67280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01250" y="1953944"/>
            <a:ext cx="5736492" cy="1569660"/>
          </a:xfrm>
          <a:prstGeom prst="rect">
            <a:avLst/>
          </a:prstGeom>
          <a:noFill/>
        </p:spPr>
        <p:txBody>
          <a:bodyPr wrap="square" rtlCol="0">
            <a:spAutoFit/>
          </a:bodyPr>
          <a:lstStyle/>
          <a:p>
            <a:pPr algn="ctr"/>
            <a:r>
              <a:rPr lang="kk-KZ" sz="3200" b="1" dirty="0" smtClean="0">
                <a:solidFill>
                  <a:schemeClr val="bg1"/>
                </a:solidFill>
                <a:latin typeface="Segoe Script" panose="020B0504020000000003" pitchFamily="34" charset="0"/>
                <a:ea typeface="Verdana" panose="020B0604030504040204" pitchFamily="34" charset="0"/>
                <a:cs typeface="Times New Roman" panose="02020603050405020304" pitchFamily="18" charset="0"/>
              </a:rPr>
              <a:t>ҚАЗТЕСТ жүйесі: жетістіктері мен                   даму болашағы</a:t>
            </a:r>
            <a:endParaRPr lang="ru-RU" sz="3200" b="1" dirty="0">
              <a:solidFill>
                <a:schemeClr val="bg1"/>
              </a:solidFill>
              <a:latin typeface="Segoe Script" panose="020B0504020000000003"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44999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val="2131309222"/>
              </p:ext>
            </p:extLst>
          </p:nvPr>
        </p:nvGraphicFramePr>
        <p:xfrm>
          <a:off x="153537" y="951678"/>
          <a:ext cx="7973705" cy="5667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8989" y="0"/>
            <a:ext cx="1267507" cy="1484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5" descr="E:\3 KНИГИ 2011-2012     PDF-PDF-JPEG\Выделение TIF1.tif"/>
          <p:cNvPicPr>
            <a:picLocks noChangeAspect="1" noChangeArrowheads="1"/>
          </p:cNvPicPr>
          <p:nvPr/>
        </p:nvPicPr>
        <p:blipFill>
          <a:blip r:embed="rId8">
            <a:extLst>
              <a:ext uri="{28A0092B-C50C-407E-A947-70E740481C1C}">
                <a14:useLocalDpi xmlns:a14="http://schemas.microsoft.com/office/drawing/2010/main" val="0"/>
              </a:ext>
            </a:extLst>
          </a:blip>
          <a:srcRect l="16534" t="32932" r="25180" b="34135"/>
          <a:stretch>
            <a:fillRect/>
          </a:stretch>
        </p:blipFill>
        <p:spPr bwMode="auto">
          <a:xfrm>
            <a:off x="4427984" y="2882292"/>
            <a:ext cx="992876" cy="100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E:\3 KНИГИ 2011-2012     PDF-PDF-JPEG\Выделение TIF1.tif"/>
          <p:cNvPicPr>
            <a:picLocks noChangeAspect="1" noChangeArrowheads="1"/>
          </p:cNvPicPr>
          <p:nvPr/>
        </p:nvPicPr>
        <p:blipFill>
          <a:blip r:embed="rId8">
            <a:extLst>
              <a:ext uri="{28A0092B-C50C-407E-A947-70E740481C1C}">
                <a14:useLocalDpi xmlns:a14="http://schemas.microsoft.com/office/drawing/2010/main" val="0"/>
              </a:ext>
            </a:extLst>
          </a:blip>
          <a:srcRect l="16534" t="32932" r="25180" b="34135"/>
          <a:stretch>
            <a:fillRect/>
          </a:stretch>
        </p:blipFill>
        <p:spPr bwMode="auto">
          <a:xfrm>
            <a:off x="2051720" y="3356992"/>
            <a:ext cx="992876" cy="100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E:\3 KНИГИ 2011-2012     PDF-PDF-JPEG\Выделение TIF1.tif"/>
          <p:cNvPicPr>
            <a:picLocks noChangeAspect="1" noChangeArrowheads="1"/>
          </p:cNvPicPr>
          <p:nvPr/>
        </p:nvPicPr>
        <p:blipFill>
          <a:blip r:embed="rId8">
            <a:extLst>
              <a:ext uri="{28A0092B-C50C-407E-A947-70E740481C1C}">
                <a14:useLocalDpi xmlns:a14="http://schemas.microsoft.com/office/drawing/2010/main" val="0"/>
              </a:ext>
            </a:extLst>
          </a:blip>
          <a:srcRect l="16534" t="32932" r="25180" b="34135"/>
          <a:stretch>
            <a:fillRect/>
          </a:stretch>
        </p:blipFill>
        <p:spPr bwMode="auto">
          <a:xfrm>
            <a:off x="6660232" y="1297073"/>
            <a:ext cx="818866" cy="100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479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700703998"/>
              </p:ext>
            </p:extLst>
          </p:nvPr>
        </p:nvGraphicFramePr>
        <p:xfrm>
          <a:off x="147566" y="464024"/>
          <a:ext cx="8716655" cy="6032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718" y="573206"/>
            <a:ext cx="1351127" cy="18748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p:cNvSpPr txBox="1"/>
          <p:nvPr/>
        </p:nvSpPr>
        <p:spPr>
          <a:xfrm rot="17283956">
            <a:off x="197251" y="3024692"/>
            <a:ext cx="2717186" cy="646331"/>
          </a:xfrm>
          <a:prstGeom prst="rect">
            <a:avLst/>
          </a:prstGeom>
          <a:noFill/>
        </p:spPr>
        <p:txBody>
          <a:bodyPr wrap="square" rtlCol="0">
            <a:spAutoFit/>
          </a:bodyPr>
          <a:lstStyle/>
          <a:p>
            <a:r>
              <a:rPr lang="kk-KZ" b="1" dirty="0" smtClean="0">
                <a:solidFill>
                  <a:srgbClr val="0070C0"/>
                </a:solidFill>
              </a:rPr>
              <a:t>Қажетті білік-дағдылар</a:t>
            </a:r>
            <a:endParaRPr lang="ru-RU" b="1" dirty="0">
              <a:solidFill>
                <a:srgbClr val="0070C0"/>
              </a:solidFill>
            </a:endParaRPr>
          </a:p>
        </p:txBody>
      </p:sp>
      <p:pic>
        <p:nvPicPr>
          <p:cNvPr id="3074" name="Picture 2" descr="Business People Group Silhouettes Over City Landscape Modern Office Social Network Communication Vector Illustr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2858" y="4800490"/>
            <a:ext cx="1691431" cy="147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808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1090098"/>
            <a:ext cx="4680520" cy="4524315"/>
          </a:xfrm>
          <a:prstGeom prst="rect">
            <a:avLst/>
          </a:prstGeom>
        </p:spPr>
        <p:txBody>
          <a:bodyPr wrap="square">
            <a:spAutoFit/>
          </a:bodyPr>
          <a:lstStyle/>
          <a:p>
            <a:pPr marL="285750" indent="-285750">
              <a:buFont typeface="Wingdings" panose="05000000000000000000" pitchFamily="2" charset="2"/>
              <a:buChar char="q"/>
            </a:pPr>
            <a:r>
              <a:rPr lang="en-US" sz="2400" dirty="0" smtClean="0">
                <a:solidFill>
                  <a:schemeClr val="accent6">
                    <a:lumMod val="75000"/>
                  </a:schemeClr>
                </a:solidFill>
                <a:latin typeface="Arial" panose="020B0604020202020204" pitchFamily="34" charset="0"/>
                <a:cs typeface="Arial" panose="020B0604020202020204" pitchFamily="34" charset="0"/>
              </a:rPr>
              <a:t> </a:t>
            </a:r>
            <a:r>
              <a:rPr lang="kk-KZ" sz="2400" dirty="0" smtClean="0">
                <a:solidFill>
                  <a:schemeClr val="accent6">
                    <a:lumMod val="75000"/>
                  </a:schemeClr>
                </a:solidFill>
                <a:latin typeface="Arial" panose="020B0604020202020204" pitchFamily="34" charset="0"/>
                <a:cs typeface="Arial" panose="020B0604020202020204" pitchFamily="34" charset="0"/>
              </a:rPr>
              <a:t>Диалог </a:t>
            </a:r>
            <a:r>
              <a:rPr lang="kk-KZ" sz="2400" dirty="0">
                <a:solidFill>
                  <a:schemeClr val="accent6">
                    <a:lumMod val="75000"/>
                  </a:schemeClr>
                </a:solidFill>
                <a:latin typeface="Arial" panose="020B0604020202020204" pitchFamily="34" charset="0"/>
                <a:cs typeface="Arial" panose="020B0604020202020204" pitchFamily="34" charset="0"/>
              </a:rPr>
              <a:t>қайда өтті? </a:t>
            </a:r>
            <a:endParaRPr lang="ru-RU" sz="2400" dirty="0">
              <a:solidFill>
                <a:schemeClr val="accent6">
                  <a:lumMod val="75000"/>
                </a:schemeClr>
              </a:solidFill>
              <a:latin typeface="Arial" panose="020B0604020202020204" pitchFamily="34" charset="0"/>
              <a:cs typeface="Arial" panose="020B0604020202020204" pitchFamily="34" charset="0"/>
            </a:endParaRPr>
          </a:p>
          <a:p>
            <a:r>
              <a:rPr lang="kk-KZ" sz="2400" dirty="0">
                <a:solidFill>
                  <a:schemeClr val="accent1">
                    <a:lumMod val="50000"/>
                  </a:schemeClr>
                </a:solidFill>
                <a:latin typeface="Arial" panose="020B0604020202020204" pitchFamily="34" charset="0"/>
                <a:cs typeface="Arial" panose="020B0604020202020204" pitchFamily="34" charset="0"/>
              </a:rPr>
              <a:t>A) дүкенде</a:t>
            </a:r>
            <a:endParaRPr lang="ru-RU" sz="2400" dirty="0">
              <a:solidFill>
                <a:schemeClr val="accent1">
                  <a:lumMod val="50000"/>
                </a:schemeClr>
              </a:solidFill>
              <a:latin typeface="Arial" panose="020B0604020202020204" pitchFamily="34" charset="0"/>
              <a:cs typeface="Arial" panose="020B0604020202020204" pitchFamily="34" charset="0"/>
            </a:endParaRPr>
          </a:p>
          <a:p>
            <a:r>
              <a:rPr lang="kk-KZ" sz="2400" dirty="0">
                <a:solidFill>
                  <a:schemeClr val="accent1">
                    <a:lumMod val="50000"/>
                  </a:schemeClr>
                </a:solidFill>
                <a:latin typeface="Arial" panose="020B0604020202020204" pitchFamily="34" charset="0"/>
                <a:cs typeface="Arial" panose="020B0604020202020204" pitchFamily="34" charset="0"/>
              </a:rPr>
              <a:t>B) кітапханада</a:t>
            </a:r>
            <a:endParaRPr lang="ru-RU" sz="2400" dirty="0">
              <a:solidFill>
                <a:schemeClr val="accent1">
                  <a:lumMod val="50000"/>
                </a:schemeClr>
              </a:solidFill>
              <a:latin typeface="Arial" panose="020B0604020202020204" pitchFamily="34" charset="0"/>
              <a:cs typeface="Arial" panose="020B0604020202020204" pitchFamily="34" charset="0"/>
            </a:endParaRPr>
          </a:p>
          <a:p>
            <a:r>
              <a:rPr lang="kk-KZ" sz="2400" dirty="0">
                <a:solidFill>
                  <a:schemeClr val="accent1">
                    <a:lumMod val="50000"/>
                  </a:schemeClr>
                </a:solidFill>
                <a:latin typeface="Arial" panose="020B0604020202020204" pitchFamily="34" charset="0"/>
                <a:cs typeface="Arial" panose="020B0604020202020204" pitchFamily="34" charset="0"/>
              </a:rPr>
              <a:t>C) сауда орталығында</a:t>
            </a:r>
            <a:endParaRPr lang="ru-RU" sz="2400" dirty="0">
              <a:solidFill>
                <a:schemeClr val="accent1">
                  <a:lumMod val="50000"/>
                </a:schemeClr>
              </a:solidFill>
              <a:latin typeface="Arial" panose="020B0604020202020204" pitchFamily="34" charset="0"/>
              <a:cs typeface="Arial" panose="020B0604020202020204" pitchFamily="34" charset="0"/>
            </a:endParaRPr>
          </a:p>
          <a:p>
            <a:r>
              <a:rPr lang="kk-KZ" sz="2400" dirty="0">
                <a:solidFill>
                  <a:schemeClr val="accent1">
                    <a:lumMod val="50000"/>
                  </a:schemeClr>
                </a:solidFill>
                <a:latin typeface="Arial" panose="020B0604020202020204" pitchFamily="34" charset="0"/>
                <a:cs typeface="Arial" panose="020B0604020202020204" pitchFamily="34" charset="0"/>
              </a:rPr>
              <a:t>D) «Оқушылар» сарайында</a:t>
            </a:r>
            <a:endParaRPr lang="ru-RU" sz="2400" dirty="0">
              <a:solidFill>
                <a:schemeClr val="accent1">
                  <a:lumMod val="50000"/>
                </a:schemeClr>
              </a:solidFill>
              <a:latin typeface="Arial" panose="020B0604020202020204" pitchFamily="34" charset="0"/>
              <a:cs typeface="Arial" panose="020B0604020202020204" pitchFamily="34" charset="0"/>
            </a:endParaRPr>
          </a:p>
          <a:p>
            <a:endParaRPr lang="ru-RU" sz="2400"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2400" dirty="0" smtClean="0">
                <a:solidFill>
                  <a:schemeClr val="accent6">
                    <a:lumMod val="75000"/>
                  </a:schemeClr>
                </a:solidFill>
                <a:latin typeface="Arial" panose="020B0604020202020204" pitchFamily="34" charset="0"/>
                <a:cs typeface="Arial" panose="020B0604020202020204" pitchFamily="34" charset="0"/>
              </a:rPr>
              <a:t> </a:t>
            </a:r>
            <a:r>
              <a:rPr lang="kk-KZ" sz="2400" dirty="0" smtClean="0">
                <a:solidFill>
                  <a:schemeClr val="accent6">
                    <a:lumMod val="75000"/>
                  </a:schemeClr>
                </a:solidFill>
                <a:latin typeface="Arial" panose="020B0604020202020204" pitchFamily="34" charset="0"/>
                <a:cs typeface="Arial" panose="020B0604020202020204" pitchFamily="34" charset="0"/>
              </a:rPr>
              <a:t>Кітапты </a:t>
            </a:r>
            <a:r>
              <a:rPr lang="kk-KZ" sz="2400" dirty="0">
                <a:solidFill>
                  <a:schemeClr val="accent6">
                    <a:lumMod val="75000"/>
                  </a:schemeClr>
                </a:solidFill>
                <a:latin typeface="Arial" panose="020B0604020202020204" pitchFamily="34" charset="0"/>
                <a:cs typeface="Arial" panose="020B0604020202020204" pitchFamily="34" charset="0"/>
              </a:rPr>
              <a:t>қашан қайтару керек?</a:t>
            </a:r>
            <a:endParaRPr lang="ru-RU" sz="2400" dirty="0">
              <a:solidFill>
                <a:schemeClr val="accent6">
                  <a:lumMod val="75000"/>
                </a:schemeClr>
              </a:solidFill>
              <a:latin typeface="Arial" panose="020B0604020202020204" pitchFamily="34" charset="0"/>
              <a:cs typeface="Arial" panose="020B0604020202020204" pitchFamily="34" charset="0"/>
            </a:endParaRPr>
          </a:p>
          <a:p>
            <a:r>
              <a:rPr lang="kk-KZ" sz="2400" dirty="0">
                <a:solidFill>
                  <a:schemeClr val="accent1">
                    <a:lumMod val="50000"/>
                  </a:schemeClr>
                </a:solidFill>
                <a:latin typeface="Arial" panose="020B0604020202020204" pitchFamily="34" charset="0"/>
                <a:cs typeface="Arial" panose="020B0604020202020204" pitchFamily="34" charset="0"/>
              </a:rPr>
              <a:t>A) 2 айдан кейін</a:t>
            </a:r>
            <a:endParaRPr lang="ru-RU" sz="2400" dirty="0">
              <a:solidFill>
                <a:schemeClr val="accent1">
                  <a:lumMod val="50000"/>
                </a:schemeClr>
              </a:solidFill>
              <a:latin typeface="Arial" panose="020B0604020202020204" pitchFamily="34" charset="0"/>
              <a:cs typeface="Arial" panose="020B0604020202020204" pitchFamily="34" charset="0"/>
            </a:endParaRPr>
          </a:p>
          <a:p>
            <a:r>
              <a:rPr lang="kk-KZ" sz="2400" dirty="0">
                <a:solidFill>
                  <a:schemeClr val="accent1">
                    <a:lumMod val="50000"/>
                  </a:schemeClr>
                </a:solidFill>
                <a:latin typeface="Arial" panose="020B0604020202020204" pitchFamily="34" charset="0"/>
                <a:cs typeface="Arial" panose="020B0604020202020204" pitchFamily="34" charset="0"/>
              </a:rPr>
              <a:t>B) апта соңында </a:t>
            </a:r>
            <a:endParaRPr lang="ru-RU" sz="2400" dirty="0">
              <a:solidFill>
                <a:schemeClr val="accent1">
                  <a:lumMod val="50000"/>
                </a:schemeClr>
              </a:solidFill>
              <a:latin typeface="Arial" panose="020B0604020202020204" pitchFamily="34" charset="0"/>
              <a:cs typeface="Arial" panose="020B0604020202020204" pitchFamily="34" charset="0"/>
            </a:endParaRPr>
          </a:p>
          <a:p>
            <a:r>
              <a:rPr lang="kk-KZ" sz="2400" dirty="0">
                <a:solidFill>
                  <a:schemeClr val="accent1">
                    <a:lumMod val="50000"/>
                  </a:schemeClr>
                </a:solidFill>
                <a:latin typeface="Arial" panose="020B0604020202020204" pitchFamily="34" charset="0"/>
                <a:cs typeface="Arial" panose="020B0604020202020204" pitchFamily="34" charset="0"/>
              </a:rPr>
              <a:t>C) 2 аптадан соң </a:t>
            </a:r>
            <a:endParaRPr lang="ru-RU" sz="2400" dirty="0">
              <a:solidFill>
                <a:schemeClr val="accent1">
                  <a:lumMod val="50000"/>
                </a:schemeClr>
              </a:solidFill>
              <a:latin typeface="Arial" panose="020B0604020202020204" pitchFamily="34" charset="0"/>
              <a:cs typeface="Arial" panose="020B0604020202020204" pitchFamily="34" charset="0"/>
            </a:endParaRPr>
          </a:p>
          <a:p>
            <a:r>
              <a:rPr lang="kk-KZ" sz="2400" dirty="0">
                <a:solidFill>
                  <a:schemeClr val="accent1">
                    <a:lumMod val="50000"/>
                  </a:schemeClr>
                </a:solidFill>
                <a:latin typeface="Arial" panose="020B0604020202020204" pitchFamily="34" charset="0"/>
                <a:cs typeface="Arial" panose="020B0604020202020204" pitchFamily="34" charset="0"/>
              </a:rPr>
              <a:t>D) 2 аптаның ішінде</a:t>
            </a:r>
            <a:endParaRPr lang="ru-RU" sz="2400" dirty="0">
              <a:solidFill>
                <a:schemeClr val="accent1">
                  <a:lumMod val="50000"/>
                </a:schemeClr>
              </a:solidFill>
              <a:latin typeface="Arial" panose="020B0604020202020204" pitchFamily="34" charset="0"/>
              <a:cs typeface="Arial" panose="020B0604020202020204" pitchFamily="34" charset="0"/>
            </a:endParaRPr>
          </a:p>
        </p:txBody>
      </p:sp>
      <p:pic>
        <p:nvPicPr>
          <p:cNvPr id="6" name="А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71065" y="4365104"/>
            <a:ext cx="609600" cy="609600"/>
          </a:xfrm>
          <a:prstGeom prst="rect">
            <a:avLst/>
          </a:prstGeom>
        </p:spPr>
      </p:pic>
      <p:pic>
        <p:nvPicPr>
          <p:cNvPr id="1026" name="Picture 2" descr="C:\Users\zh.adilbekova\Desktop\boo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222573"/>
            <a:ext cx="216024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zh.adilbekova\Desktop\full_c9FsQdW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8904" y="151489"/>
            <a:ext cx="938609" cy="93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207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8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07276" y="260647"/>
            <a:ext cx="2392623" cy="3286149"/>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a:solidFill>
                  <a:srgbClr val="002060"/>
                </a:solidFill>
                <a:latin typeface="Franklin Gothic Medium" panose="020B0603020102020204" pitchFamily="34" charset="0"/>
                <a:cs typeface="Leelawadee" panose="020B0502040204020203" pitchFamily="34" charset="-34"/>
              </a:rPr>
              <a:t>– Сәлем!  Менің атым-Зарина. Танысып қояйық!</a:t>
            </a:r>
            <a:endParaRPr lang="ru-RU" dirty="0" smtClean="0">
              <a:solidFill>
                <a:srgbClr val="002060"/>
              </a:solidFill>
              <a:effectLst/>
              <a:latin typeface="Franklin Gothic Medium" panose="020B0603020102020204" pitchFamily="34" charset="0"/>
              <a:cs typeface="Leelawadee" panose="020B0502040204020203" pitchFamily="34" charset="-34"/>
            </a:endParaRPr>
          </a:p>
          <a:p>
            <a:r>
              <a:rPr lang="kk-KZ" dirty="0">
                <a:solidFill>
                  <a:srgbClr val="002060"/>
                </a:solidFill>
                <a:latin typeface="Franklin Gothic Medium" panose="020B0603020102020204" pitchFamily="34" charset="0"/>
                <a:cs typeface="Leelawadee" panose="020B0502040204020203" pitchFamily="34" charset="-34"/>
              </a:rPr>
              <a:t>– ...</a:t>
            </a:r>
            <a:endParaRPr lang="ru-RU" dirty="0" smtClean="0">
              <a:solidFill>
                <a:srgbClr val="002060"/>
              </a:solidFill>
              <a:effectLst/>
              <a:latin typeface="Franklin Gothic Medium" panose="020B0603020102020204" pitchFamily="34" charset="0"/>
              <a:cs typeface="Leelawadee" panose="020B0502040204020203" pitchFamily="34" charset="-34"/>
            </a:endParaRPr>
          </a:p>
          <a:p>
            <a:r>
              <a:rPr lang="kk-KZ" dirty="0">
                <a:solidFill>
                  <a:srgbClr val="002060"/>
                </a:solidFill>
                <a:latin typeface="Franklin Gothic Medium" panose="020B0603020102020204" pitchFamily="34" charset="0"/>
                <a:cs typeface="Leelawadee" panose="020B0502040204020203" pitchFamily="34" charset="-34"/>
              </a:rPr>
              <a:t> </a:t>
            </a:r>
            <a:endParaRPr lang="ru-RU" dirty="0" smtClean="0">
              <a:solidFill>
                <a:srgbClr val="002060"/>
              </a:solidFill>
              <a:effectLst/>
              <a:latin typeface="Franklin Gothic Medium" panose="020B0603020102020204" pitchFamily="34" charset="0"/>
              <a:cs typeface="Leelawadee" panose="020B0502040204020203" pitchFamily="34" charset="-34"/>
            </a:endParaRPr>
          </a:p>
          <a:p>
            <a:r>
              <a:rPr lang="kk-KZ" dirty="0" smtClean="0">
                <a:solidFill>
                  <a:srgbClr val="002060"/>
                </a:solidFill>
                <a:latin typeface="Franklin Gothic Medium" panose="020B0603020102020204" pitchFamily="34" charset="0"/>
                <a:cs typeface="Leelawadee" panose="020B0502040204020203" pitchFamily="34" charset="-34"/>
              </a:rPr>
              <a:t>Диалогты </a:t>
            </a:r>
            <a:r>
              <a:rPr lang="kk-KZ" dirty="0">
                <a:solidFill>
                  <a:srgbClr val="002060"/>
                </a:solidFill>
                <a:latin typeface="Franklin Gothic Medium" panose="020B0603020102020204" pitchFamily="34" charset="0"/>
                <a:cs typeface="Leelawadee" panose="020B0502040204020203" pitchFamily="34" charset="-34"/>
              </a:rPr>
              <a:t>жалғастырыңыз.</a:t>
            </a:r>
            <a:endParaRPr lang="ru-RU" dirty="0" smtClean="0">
              <a:solidFill>
                <a:srgbClr val="002060"/>
              </a:solidFill>
              <a:effectLst/>
              <a:latin typeface="Franklin Gothic Medium" panose="020B0603020102020204" pitchFamily="34" charset="0"/>
              <a:cs typeface="Leelawadee" panose="020B0502040204020203" pitchFamily="34" charset="-34"/>
            </a:endParaRPr>
          </a:p>
          <a:p>
            <a:r>
              <a:rPr lang="kk-KZ" dirty="0">
                <a:solidFill>
                  <a:srgbClr val="002060"/>
                </a:solidFill>
                <a:latin typeface="Franklin Gothic Medium" panose="020B0603020102020204" pitchFamily="34" charset="0"/>
                <a:cs typeface="Leelawadee" panose="020B0502040204020203" pitchFamily="34" charset="-34"/>
              </a:rPr>
              <a:t>A) Жақсы.</a:t>
            </a:r>
            <a:endParaRPr lang="ru-RU" dirty="0" smtClean="0">
              <a:solidFill>
                <a:srgbClr val="002060"/>
              </a:solidFill>
              <a:effectLst/>
              <a:latin typeface="Franklin Gothic Medium" panose="020B0603020102020204" pitchFamily="34" charset="0"/>
              <a:cs typeface="Leelawadee" panose="020B0502040204020203" pitchFamily="34" charset="-34"/>
            </a:endParaRPr>
          </a:p>
          <a:p>
            <a:r>
              <a:rPr lang="kk-KZ" dirty="0">
                <a:solidFill>
                  <a:srgbClr val="002060"/>
                </a:solidFill>
                <a:latin typeface="Franklin Gothic Medium" panose="020B0603020102020204" pitchFamily="34" charset="0"/>
                <a:cs typeface="Leelawadee" panose="020B0502040204020203" pitchFamily="34" charset="-34"/>
              </a:rPr>
              <a:t>B) </a:t>
            </a:r>
            <a:r>
              <a:rPr lang="kk-KZ" dirty="0" smtClean="0">
                <a:solidFill>
                  <a:srgbClr val="002060"/>
                </a:solidFill>
                <a:latin typeface="Franklin Gothic Medium" panose="020B0603020102020204" pitchFamily="34" charset="0"/>
                <a:cs typeface="Leelawadee" panose="020B0502040204020203" pitchFamily="34" charset="-34"/>
              </a:rPr>
              <a:t>Рақмет</a:t>
            </a:r>
            <a:r>
              <a:rPr lang="kk-KZ" dirty="0">
                <a:solidFill>
                  <a:srgbClr val="002060"/>
                </a:solidFill>
                <a:latin typeface="Franklin Gothic Medium" panose="020B0603020102020204" pitchFamily="34" charset="0"/>
                <a:cs typeface="Leelawadee" panose="020B0502040204020203" pitchFamily="34" charset="-34"/>
              </a:rPr>
              <a:t>!</a:t>
            </a:r>
            <a:endParaRPr lang="ru-RU" dirty="0" smtClean="0">
              <a:solidFill>
                <a:srgbClr val="002060"/>
              </a:solidFill>
              <a:effectLst/>
              <a:latin typeface="Franklin Gothic Medium" panose="020B0603020102020204" pitchFamily="34" charset="0"/>
              <a:cs typeface="Leelawadee" panose="020B0502040204020203" pitchFamily="34" charset="-34"/>
            </a:endParaRPr>
          </a:p>
          <a:p>
            <a:r>
              <a:rPr lang="kk-KZ" dirty="0">
                <a:solidFill>
                  <a:srgbClr val="002060"/>
                </a:solidFill>
                <a:latin typeface="Franklin Gothic Medium" panose="020B0603020102020204" pitchFamily="34" charset="0"/>
                <a:cs typeface="Leelawadee" panose="020B0502040204020203" pitchFamily="34" charset="-34"/>
              </a:rPr>
              <a:t>C) Сау болыңыз!</a:t>
            </a:r>
            <a:endParaRPr lang="ru-RU" dirty="0" smtClean="0">
              <a:solidFill>
                <a:srgbClr val="002060"/>
              </a:solidFill>
              <a:effectLst/>
              <a:latin typeface="Franklin Gothic Medium" panose="020B0603020102020204" pitchFamily="34" charset="0"/>
              <a:cs typeface="Leelawadee" panose="020B0502040204020203" pitchFamily="34" charset="-34"/>
            </a:endParaRPr>
          </a:p>
          <a:p>
            <a:r>
              <a:rPr lang="kk-KZ" dirty="0">
                <a:solidFill>
                  <a:srgbClr val="FF0000"/>
                </a:solidFill>
                <a:latin typeface="Franklin Gothic Medium" panose="020B0603020102020204" pitchFamily="34" charset="0"/>
                <a:cs typeface="Leelawadee" panose="020B0502040204020203" pitchFamily="34" charset="-34"/>
              </a:rPr>
              <a:t>D) Сәлем! Менің атым-Тамара.</a:t>
            </a:r>
            <a:endParaRPr lang="ru-RU" dirty="0">
              <a:solidFill>
                <a:srgbClr val="FF0000"/>
              </a:solidFill>
              <a:effectLst/>
              <a:latin typeface="Franklin Gothic Medium" panose="020B0603020102020204" pitchFamily="34" charset="0"/>
              <a:cs typeface="Leelawadee" panose="020B0502040204020203" pitchFamily="34" charset="-34"/>
            </a:endParaRPr>
          </a:p>
        </p:txBody>
      </p:sp>
      <p:sp>
        <p:nvSpPr>
          <p:cNvPr id="8" name="Скругленный прямоугольник 7"/>
          <p:cNvSpPr/>
          <p:nvPr/>
        </p:nvSpPr>
        <p:spPr>
          <a:xfrm>
            <a:off x="5531609" y="370280"/>
            <a:ext cx="3434972" cy="6353034"/>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smtClean="0">
                <a:solidFill>
                  <a:srgbClr val="002060"/>
                </a:solidFill>
                <a:latin typeface="Franklin Gothic Medium" panose="020B0603020102020204" pitchFamily="34" charset="0"/>
                <a:cs typeface="Arial" panose="020B0604020202020204" pitchFamily="34" charset="0"/>
              </a:rPr>
              <a:t> </a:t>
            </a:r>
            <a:r>
              <a:rPr lang="kk-KZ" dirty="0">
                <a:solidFill>
                  <a:srgbClr val="002060"/>
                </a:solidFill>
                <a:latin typeface="Franklin Gothic Medium" panose="020B0603020102020204" pitchFamily="34" charset="0"/>
                <a:cs typeface="Arial" panose="020B0604020202020204" pitchFamily="34" charset="0"/>
              </a:rPr>
              <a:t>-Мақпал қайда?</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-Салық комитетіне кетті. </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-Келген соң маған келіп кетсінші.</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-Жақсы, Марат Қасымұлы, келген соң айтамын.</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 </a:t>
            </a:r>
            <a:endParaRPr lang="ru-RU" dirty="0">
              <a:solidFill>
                <a:srgbClr val="002060"/>
              </a:solidFill>
              <a:latin typeface="Franklin Gothic Medium" panose="020B0603020102020204" pitchFamily="34" charset="0"/>
              <a:cs typeface="Arial" panose="020B0604020202020204" pitchFamily="34" charset="0"/>
            </a:endParaRPr>
          </a:p>
          <a:p>
            <a:r>
              <a:rPr lang="kk-KZ" dirty="0" smtClean="0">
                <a:solidFill>
                  <a:srgbClr val="002060"/>
                </a:solidFill>
                <a:latin typeface="Franklin Gothic Medium" panose="020B0603020102020204" pitchFamily="34" charset="0"/>
                <a:cs typeface="Arial" panose="020B0604020202020204" pitchFamily="34" charset="0"/>
              </a:rPr>
              <a:t>Сөйлемді </a:t>
            </a:r>
            <a:r>
              <a:rPr lang="kk-KZ" dirty="0">
                <a:solidFill>
                  <a:srgbClr val="002060"/>
                </a:solidFill>
                <a:latin typeface="Franklin Gothic Medium" panose="020B0603020102020204" pitchFamily="34" charset="0"/>
                <a:cs typeface="Arial" panose="020B0604020202020204" pitchFamily="34" charset="0"/>
              </a:rPr>
              <a:t>толықтырыңыз.</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Мақпал ... кетті.</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A) басшыға </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B) жұмысқа</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FF0000"/>
                </a:solidFill>
                <a:latin typeface="Franklin Gothic Medium" panose="020B0603020102020204" pitchFamily="34" charset="0"/>
                <a:cs typeface="Arial" panose="020B0604020202020204" pitchFamily="34" charset="0"/>
              </a:rPr>
              <a:t>C) комитетке </a:t>
            </a:r>
            <a:endParaRPr lang="ru-RU" dirty="0">
              <a:solidFill>
                <a:srgbClr val="FF000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D) жиналысқа</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 </a:t>
            </a:r>
            <a:endParaRPr lang="ru-RU" dirty="0">
              <a:solidFill>
                <a:srgbClr val="002060"/>
              </a:solidFill>
              <a:latin typeface="Franklin Gothic Medium" panose="020B0603020102020204" pitchFamily="34" charset="0"/>
              <a:cs typeface="Arial" panose="020B0604020202020204" pitchFamily="34" charset="0"/>
            </a:endParaRPr>
          </a:p>
          <a:p>
            <a:r>
              <a:rPr lang="kk-KZ" dirty="0" smtClean="0">
                <a:solidFill>
                  <a:srgbClr val="002060"/>
                </a:solidFill>
                <a:latin typeface="Franklin Gothic Medium" panose="020B0603020102020204" pitchFamily="34" charset="0"/>
                <a:cs typeface="Arial" panose="020B0604020202020204" pitchFamily="34" charset="0"/>
              </a:rPr>
              <a:t>Диалог </a:t>
            </a:r>
            <a:r>
              <a:rPr lang="kk-KZ" dirty="0">
                <a:solidFill>
                  <a:srgbClr val="002060"/>
                </a:solidFill>
                <a:latin typeface="Franklin Gothic Medium" panose="020B0603020102020204" pitchFamily="34" charset="0"/>
                <a:cs typeface="Arial" panose="020B0604020202020204" pitchFamily="34" charset="0"/>
              </a:rPr>
              <a:t>кімдердің арасында өтті?</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A) достар </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B) көршілер</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FF0000"/>
                </a:solidFill>
                <a:latin typeface="Franklin Gothic Medium" panose="020B0603020102020204" pitchFamily="34" charset="0"/>
                <a:cs typeface="Arial" panose="020B0604020202020204" pitchFamily="34" charset="0"/>
              </a:rPr>
              <a:t>C) әріптестер</a:t>
            </a:r>
            <a:endParaRPr lang="ru-RU" dirty="0">
              <a:solidFill>
                <a:srgbClr val="FF000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D) </a:t>
            </a:r>
            <a:r>
              <a:rPr lang="kk-KZ" dirty="0" smtClean="0">
                <a:solidFill>
                  <a:srgbClr val="002060"/>
                </a:solidFill>
                <a:latin typeface="Franklin Gothic Medium" panose="020B0603020102020204" pitchFamily="34" charset="0"/>
                <a:cs typeface="Arial" panose="020B0604020202020204" pitchFamily="34" charset="0"/>
              </a:rPr>
              <a:t>таныс емес адамдар </a:t>
            </a:r>
            <a:endParaRPr lang="ru-RU" dirty="0">
              <a:solidFill>
                <a:srgbClr val="002060"/>
              </a:solidFill>
              <a:latin typeface="Franklin Gothic Medium" panose="020B0603020102020204" pitchFamily="34" charset="0"/>
              <a:cs typeface="Arial" panose="020B0604020202020204" pitchFamily="34" charset="0"/>
            </a:endParaRPr>
          </a:p>
        </p:txBody>
      </p:sp>
      <p:sp>
        <p:nvSpPr>
          <p:cNvPr id="9" name="Скругленный прямоугольник 8"/>
          <p:cNvSpPr/>
          <p:nvPr/>
        </p:nvSpPr>
        <p:spPr>
          <a:xfrm>
            <a:off x="207276" y="3618447"/>
            <a:ext cx="2392623" cy="3028014"/>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a:solidFill>
                  <a:srgbClr val="002060"/>
                </a:solidFill>
                <a:latin typeface="Franklin Gothic Medium Cond" panose="020B0606030402020204" pitchFamily="34" charset="0"/>
                <a:cs typeface="Arial" panose="020B0604020202020204" pitchFamily="34" charset="0"/>
              </a:rPr>
              <a:t>– Келесі </a:t>
            </a:r>
            <a:r>
              <a:rPr lang="kk-KZ" dirty="0" smtClean="0">
                <a:solidFill>
                  <a:srgbClr val="002060"/>
                </a:solidFill>
                <a:latin typeface="Franklin Gothic Medium Cond" panose="020B0606030402020204" pitchFamily="34" charset="0"/>
                <a:cs typeface="Arial" panose="020B0604020202020204" pitchFamily="34" charset="0"/>
              </a:rPr>
              <a:t>аялдама –облыстық </a:t>
            </a:r>
            <a:r>
              <a:rPr lang="kk-KZ" dirty="0">
                <a:solidFill>
                  <a:srgbClr val="002060"/>
                </a:solidFill>
                <a:latin typeface="Franklin Gothic Medium Cond" panose="020B0606030402020204" pitchFamily="34" charset="0"/>
                <a:cs typeface="Arial" panose="020B0604020202020204" pitchFamily="34" charset="0"/>
              </a:rPr>
              <a:t>аурухана.</a:t>
            </a:r>
            <a:endParaRPr lang="ru-RU" dirty="0" smtClean="0">
              <a:solidFill>
                <a:srgbClr val="002060"/>
              </a:solidFill>
              <a:effectLst/>
              <a:latin typeface="Franklin Gothic Medium Cond" panose="020B0606030402020204" pitchFamily="34" charset="0"/>
              <a:cs typeface="Arial" panose="020B0604020202020204" pitchFamily="34" charset="0"/>
            </a:endParaRPr>
          </a:p>
          <a:p>
            <a:r>
              <a:rPr lang="kk-KZ" dirty="0">
                <a:solidFill>
                  <a:srgbClr val="002060"/>
                </a:solidFill>
                <a:latin typeface="Franklin Gothic Medium Cond" panose="020B0606030402020204" pitchFamily="34" charset="0"/>
                <a:cs typeface="Arial" panose="020B0604020202020204" pitchFamily="34" charset="0"/>
              </a:rPr>
              <a:t> </a:t>
            </a:r>
            <a:endParaRPr lang="ru-RU" dirty="0" smtClean="0">
              <a:solidFill>
                <a:srgbClr val="002060"/>
              </a:solidFill>
              <a:effectLst/>
              <a:latin typeface="Franklin Gothic Medium Cond" panose="020B0606030402020204" pitchFamily="34" charset="0"/>
              <a:cs typeface="Arial" panose="020B0604020202020204" pitchFamily="34" charset="0"/>
            </a:endParaRPr>
          </a:p>
          <a:p>
            <a:r>
              <a:rPr lang="kk-KZ" dirty="0" smtClean="0">
                <a:solidFill>
                  <a:srgbClr val="002060"/>
                </a:solidFill>
                <a:latin typeface="Franklin Gothic Medium Cond" panose="020B0606030402020204" pitchFamily="34" charset="0"/>
                <a:cs typeface="Arial" panose="020B0604020202020204" pitchFamily="34" charset="0"/>
              </a:rPr>
              <a:t>Диалог </a:t>
            </a:r>
            <a:r>
              <a:rPr lang="kk-KZ" dirty="0">
                <a:solidFill>
                  <a:srgbClr val="002060"/>
                </a:solidFill>
                <a:latin typeface="Franklin Gothic Medium Cond" panose="020B0606030402020204" pitchFamily="34" charset="0"/>
                <a:cs typeface="Arial" panose="020B0604020202020204" pitchFamily="34" charset="0"/>
              </a:rPr>
              <a:t>қайда </a:t>
            </a:r>
            <a:r>
              <a:rPr lang="kk-KZ" dirty="0" smtClean="0">
                <a:solidFill>
                  <a:srgbClr val="002060"/>
                </a:solidFill>
                <a:latin typeface="Franklin Gothic Medium Cond" panose="020B0606030402020204" pitchFamily="34" charset="0"/>
                <a:cs typeface="Arial" panose="020B0604020202020204" pitchFamily="34" charset="0"/>
              </a:rPr>
              <a:t>өтті?</a:t>
            </a:r>
            <a:endParaRPr lang="ru-RU" dirty="0" smtClean="0">
              <a:solidFill>
                <a:srgbClr val="002060"/>
              </a:solidFill>
              <a:effectLst/>
              <a:latin typeface="Franklin Gothic Medium Cond" panose="020B0606030402020204" pitchFamily="34" charset="0"/>
              <a:cs typeface="Arial" panose="020B0604020202020204" pitchFamily="34" charset="0"/>
            </a:endParaRPr>
          </a:p>
          <a:p>
            <a:r>
              <a:rPr lang="kk-KZ" dirty="0">
                <a:solidFill>
                  <a:srgbClr val="FF0000"/>
                </a:solidFill>
                <a:latin typeface="Franklin Gothic Medium Cond" panose="020B0606030402020204" pitchFamily="34" charset="0"/>
                <a:cs typeface="Arial" panose="020B0604020202020204" pitchFamily="34" charset="0"/>
              </a:rPr>
              <a:t>A) автобуста </a:t>
            </a:r>
            <a:endParaRPr lang="ru-RU" dirty="0" smtClean="0">
              <a:solidFill>
                <a:srgbClr val="FF0000"/>
              </a:solidFill>
              <a:effectLst/>
              <a:latin typeface="Franklin Gothic Medium Cond" panose="020B0606030402020204" pitchFamily="34" charset="0"/>
              <a:cs typeface="Arial" panose="020B0604020202020204" pitchFamily="34" charset="0"/>
            </a:endParaRPr>
          </a:p>
          <a:p>
            <a:r>
              <a:rPr lang="kk-KZ" dirty="0">
                <a:solidFill>
                  <a:srgbClr val="002060"/>
                </a:solidFill>
                <a:latin typeface="Franklin Gothic Medium Cond" panose="020B0606030402020204" pitchFamily="34" charset="0"/>
                <a:cs typeface="Arial" panose="020B0604020202020204" pitchFamily="34" charset="0"/>
              </a:rPr>
              <a:t>B) аялдамада</a:t>
            </a:r>
            <a:endParaRPr lang="ru-RU" dirty="0" smtClean="0">
              <a:solidFill>
                <a:srgbClr val="002060"/>
              </a:solidFill>
              <a:effectLst/>
              <a:latin typeface="Franklin Gothic Medium Cond" panose="020B0606030402020204" pitchFamily="34" charset="0"/>
              <a:cs typeface="Arial" panose="020B0604020202020204" pitchFamily="34" charset="0"/>
            </a:endParaRPr>
          </a:p>
          <a:p>
            <a:r>
              <a:rPr lang="kk-KZ" dirty="0">
                <a:solidFill>
                  <a:srgbClr val="002060"/>
                </a:solidFill>
                <a:latin typeface="Franklin Gothic Medium Cond" panose="020B0606030402020204" pitchFamily="34" charset="0"/>
                <a:cs typeface="Arial" panose="020B0604020202020204" pitchFamily="34" charset="0"/>
              </a:rPr>
              <a:t>C) дәріханада</a:t>
            </a:r>
            <a:endParaRPr lang="ru-RU" dirty="0" smtClean="0">
              <a:solidFill>
                <a:srgbClr val="002060"/>
              </a:solidFill>
              <a:effectLst/>
              <a:latin typeface="Franklin Gothic Medium Cond" panose="020B0606030402020204" pitchFamily="34" charset="0"/>
              <a:cs typeface="Arial" panose="020B0604020202020204" pitchFamily="34" charset="0"/>
            </a:endParaRPr>
          </a:p>
          <a:p>
            <a:r>
              <a:rPr lang="kk-KZ" dirty="0">
                <a:solidFill>
                  <a:srgbClr val="002060"/>
                </a:solidFill>
                <a:latin typeface="Franklin Gothic Medium Cond" panose="020B0606030402020204" pitchFamily="34" charset="0"/>
                <a:cs typeface="Arial" panose="020B0604020202020204" pitchFamily="34" charset="0"/>
              </a:rPr>
              <a:t>D) ауруханада </a:t>
            </a:r>
            <a:endParaRPr lang="ru-RU" dirty="0">
              <a:solidFill>
                <a:srgbClr val="002060"/>
              </a:solidFill>
              <a:effectLst/>
              <a:latin typeface="Franklin Gothic Medium Cond" panose="020B0606030402020204" pitchFamily="34" charset="0"/>
              <a:cs typeface="Arial" panose="020B0604020202020204" pitchFamily="34" charset="0"/>
            </a:endParaRPr>
          </a:p>
        </p:txBody>
      </p:sp>
      <p:sp>
        <p:nvSpPr>
          <p:cNvPr id="10" name="Скругленный прямоугольник 9"/>
          <p:cNvSpPr/>
          <p:nvPr/>
        </p:nvSpPr>
        <p:spPr>
          <a:xfrm>
            <a:off x="2816558" y="3546796"/>
            <a:ext cx="2392623" cy="3115104"/>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smtClean="0">
                <a:solidFill>
                  <a:srgbClr val="002060"/>
                </a:solidFill>
              </a:rPr>
              <a:t>- </a:t>
            </a:r>
          </a:p>
          <a:p>
            <a:r>
              <a:rPr lang="kk-KZ" dirty="0" smtClean="0">
                <a:solidFill>
                  <a:srgbClr val="002060"/>
                </a:solidFill>
                <a:latin typeface="Franklin Gothic Medium Cond" panose="020B0606030402020204" pitchFamily="34" charset="0"/>
                <a:cs typeface="Arial" panose="020B0604020202020204" pitchFamily="34" charset="0"/>
              </a:rPr>
              <a:t>Түскі </a:t>
            </a:r>
            <a:r>
              <a:rPr lang="kk-KZ" dirty="0">
                <a:solidFill>
                  <a:srgbClr val="002060"/>
                </a:solidFill>
                <a:latin typeface="Franklin Gothic Medium Cond" panose="020B0606030402020204" pitchFamily="34" charset="0"/>
                <a:cs typeface="Arial" panose="020B0604020202020204" pitchFamily="34" charset="0"/>
              </a:rPr>
              <a:t>үзілістеріңіз қашан?</a:t>
            </a:r>
            <a:endParaRPr lang="ru-RU" dirty="0">
              <a:solidFill>
                <a:srgbClr val="002060"/>
              </a:solidFill>
              <a:latin typeface="Franklin Gothic Medium Cond" panose="020B0606030402020204" pitchFamily="34" charset="0"/>
              <a:cs typeface="Arial" panose="020B0604020202020204" pitchFamily="34" charset="0"/>
            </a:endParaRPr>
          </a:p>
          <a:p>
            <a:r>
              <a:rPr lang="kk-KZ" dirty="0">
                <a:solidFill>
                  <a:srgbClr val="002060"/>
                </a:solidFill>
                <a:latin typeface="Franklin Gothic Medium Cond" panose="020B0606030402020204" pitchFamily="34" charset="0"/>
                <a:cs typeface="Arial" panose="020B0604020202020204" pitchFamily="34" charset="0"/>
              </a:rPr>
              <a:t>- Жарты сағаттан соң. </a:t>
            </a:r>
            <a:endParaRPr lang="ru-RU" dirty="0">
              <a:solidFill>
                <a:srgbClr val="002060"/>
              </a:solidFill>
              <a:latin typeface="Franklin Gothic Medium Cond" panose="020B0606030402020204" pitchFamily="34" charset="0"/>
              <a:cs typeface="Arial" panose="020B0604020202020204" pitchFamily="34" charset="0"/>
            </a:endParaRPr>
          </a:p>
          <a:p>
            <a:r>
              <a:rPr lang="kk-KZ" dirty="0">
                <a:solidFill>
                  <a:srgbClr val="002060"/>
                </a:solidFill>
                <a:latin typeface="Franklin Gothic Medium Cond" panose="020B0606030402020204" pitchFamily="34" charset="0"/>
                <a:cs typeface="Arial" panose="020B0604020202020204" pitchFamily="34" charset="0"/>
              </a:rPr>
              <a:t> </a:t>
            </a:r>
            <a:endParaRPr lang="ru-RU" dirty="0">
              <a:solidFill>
                <a:srgbClr val="002060"/>
              </a:solidFill>
              <a:latin typeface="Franklin Gothic Medium Cond" panose="020B0606030402020204" pitchFamily="34" charset="0"/>
              <a:cs typeface="Arial" panose="020B0604020202020204" pitchFamily="34" charset="0"/>
            </a:endParaRPr>
          </a:p>
          <a:p>
            <a:r>
              <a:rPr lang="kk-KZ" dirty="0" smtClean="0">
                <a:solidFill>
                  <a:srgbClr val="002060"/>
                </a:solidFill>
                <a:latin typeface="Franklin Gothic Medium Cond" panose="020B0606030402020204" pitchFamily="34" charset="0"/>
                <a:cs typeface="Arial" panose="020B0604020202020204" pitchFamily="34" charset="0"/>
              </a:rPr>
              <a:t>Диалог </a:t>
            </a:r>
            <a:r>
              <a:rPr lang="kk-KZ" dirty="0">
                <a:solidFill>
                  <a:srgbClr val="002060"/>
                </a:solidFill>
                <a:latin typeface="Franklin Gothic Medium Cond" panose="020B0606030402020204" pitchFamily="34" charset="0"/>
                <a:cs typeface="Arial" panose="020B0604020202020204" pitchFamily="34" charset="0"/>
              </a:rPr>
              <a:t>қашан </a:t>
            </a:r>
            <a:r>
              <a:rPr lang="kk-KZ" dirty="0" smtClean="0">
                <a:solidFill>
                  <a:srgbClr val="002060"/>
                </a:solidFill>
                <a:latin typeface="Franklin Gothic Medium Cond" panose="020B0606030402020204" pitchFamily="34" charset="0"/>
                <a:cs typeface="Arial" panose="020B0604020202020204" pitchFamily="34" charset="0"/>
              </a:rPr>
              <a:t>өтті?</a:t>
            </a:r>
            <a:endParaRPr lang="ru-RU" dirty="0">
              <a:solidFill>
                <a:srgbClr val="002060"/>
              </a:solidFill>
              <a:latin typeface="Franklin Gothic Medium Cond" panose="020B0606030402020204" pitchFamily="34" charset="0"/>
              <a:cs typeface="Arial" panose="020B0604020202020204" pitchFamily="34" charset="0"/>
            </a:endParaRPr>
          </a:p>
          <a:p>
            <a:r>
              <a:rPr lang="kk-KZ" dirty="0">
                <a:solidFill>
                  <a:srgbClr val="002060"/>
                </a:solidFill>
                <a:latin typeface="Franklin Gothic Medium Cond" panose="020B0606030402020204" pitchFamily="34" charset="0"/>
                <a:cs typeface="Arial" panose="020B0604020202020204" pitchFamily="34" charset="0"/>
              </a:rPr>
              <a:t>A) </a:t>
            </a:r>
            <a:r>
              <a:rPr lang="kk-KZ" dirty="0" smtClean="0">
                <a:solidFill>
                  <a:srgbClr val="002060"/>
                </a:solidFill>
                <a:latin typeface="Franklin Gothic Medium Cond" panose="020B0606030402020204" pitchFamily="34" charset="0"/>
                <a:cs typeface="Arial" panose="020B0604020202020204" pitchFamily="34" charset="0"/>
              </a:rPr>
              <a:t>кешке</a:t>
            </a:r>
            <a:endParaRPr lang="ru-RU" dirty="0" smtClean="0">
              <a:solidFill>
                <a:srgbClr val="002060"/>
              </a:solidFill>
              <a:latin typeface="Franklin Gothic Medium Cond" panose="020B0606030402020204" pitchFamily="34" charset="0"/>
              <a:cs typeface="Arial" panose="020B0604020202020204" pitchFamily="34" charset="0"/>
            </a:endParaRPr>
          </a:p>
          <a:p>
            <a:r>
              <a:rPr lang="kk-KZ" dirty="0" smtClean="0">
                <a:solidFill>
                  <a:srgbClr val="002060"/>
                </a:solidFill>
                <a:latin typeface="Franklin Gothic Medium Cond" panose="020B0606030402020204" pitchFamily="34" charset="0"/>
                <a:cs typeface="Arial" panose="020B0604020202020204" pitchFamily="34" charset="0"/>
              </a:rPr>
              <a:t>B</a:t>
            </a:r>
            <a:r>
              <a:rPr lang="kk-KZ" dirty="0">
                <a:solidFill>
                  <a:srgbClr val="002060"/>
                </a:solidFill>
                <a:latin typeface="Franklin Gothic Medium Cond" panose="020B0606030402020204" pitchFamily="34" charset="0"/>
                <a:cs typeface="Arial" panose="020B0604020202020204" pitchFamily="34" charset="0"/>
              </a:rPr>
              <a:t>) </a:t>
            </a:r>
            <a:r>
              <a:rPr lang="kk-KZ" dirty="0" smtClean="0">
                <a:solidFill>
                  <a:srgbClr val="002060"/>
                </a:solidFill>
                <a:latin typeface="Franklin Gothic Medium Cond" panose="020B0606030402020204" pitchFamily="34" charset="0"/>
                <a:cs typeface="Arial" panose="020B0604020202020204" pitchFamily="34" charset="0"/>
              </a:rPr>
              <a:t>таңертең</a:t>
            </a:r>
            <a:endParaRPr lang="ru-RU" dirty="0" smtClean="0">
              <a:solidFill>
                <a:srgbClr val="002060"/>
              </a:solidFill>
              <a:latin typeface="Franklin Gothic Medium Cond" panose="020B0606030402020204" pitchFamily="34" charset="0"/>
              <a:cs typeface="Arial" panose="020B0604020202020204" pitchFamily="34" charset="0"/>
            </a:endParaRPr>
          </a:p>
          <a:p>
            <a:r>
              <a:rPr lang="kk-KZ" dirty="0" smtClean="0">
                <a:solidFill>
                  <a:srgbClr val="FF0000"/>
                </a:solidFill>
                <a:latin typeface="Franklin Gothic Medium Cond" panose="020B0606030402020204" pitchFamily="34" charset="0"/>
                <a:cs typeface="Arial" panose="020B0604020202020204" pitchFamily="34" charset="0"/>
              </a:rPr>
              <a:t>C) түске дейін</a:t>
            </a:r>
          </a:p>
          <a:p>
            <a:r>
              <a:rPr lang="kk-KZ" dirty="0" smtClean="0">
                <a:solidFill>
                  <a:srgbClr val="002060"/>
                </a:solidFill>
                <a:latin typeface="Franklin Gothic Medium Cond" panose="020B0606030402020204" pitchFamily="34" charset="0"/>
                <a:cs typeface="Arial" panose="020B0604020202020204" pitchFamily="34" charset="0"/>
              </a:rPr>
              <a:t>D) түстен кейін </a:t>
            </a:r>
            <a:endParaRPr lang="ru-RU" dirty="0" smtClean="0">
              <a:solidFill>
                <a:srgbClr val="002060"/>
              </a:solidFill>
              <a:latin typeface="Franklin Gothic Medium Cond" panose="020B0606030402020204" pitchFamily="34" charset="0"/>
              <a:cs typeface="Arial" panose="020B0604020202020204" pitchFamily="34" charset="0"/>
            </a:endParaRPr>
          </a:p>
          <a:p>
            <a:endParaRPr lang="ru-RU" dirty="0">
              <a:solidFill>
                <a:srgbClr val="002060"/>
              </a:solidFill>
            </a:endParaRPr>
          </a:p>
        </p:txBody>
      </p:sp>
      <p:sp>
        <p:nvSpPr>
          <p:cNvPr id="12" name="Скругленный прямоугольник 11"/>
          <p:cNvSpPr/>
          <p:nvPr/>
        </p:nvSpPr>
        <p:spPr>
          <a:xfrm>
            <a:off x="2911239" y="260646"/>
            <a:ext cx="2392623" cy="3137647"/>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2060"/>
                </a:solidFill>
                <a:latin typeface="Franklin Gothic Medium Cond" panose="020B0606030402020204" pitchFamily="34" charset="0"/>
                <a:cs typeface="Arial" panose="020B0604020202020204" pitchFamily="34" charset="0"/>
              </a:rPr>
              <a:t>- </a:t>
            </a:r>
            <a:r>
              <a:rPr lang="kk-KZ" dirty="0" smtClean="0">
                <a:solidFill>
                  <a:srgbClr val="002060"/>
                </a:solidFill>
                <a:latin typeface="Franklin Gothic Medium Cond" panose="020B0606030402020204" pitchFamily="34" charset="0"/>
                <a:cs typeface="Arial" panose="020B0604020202020204" pitchFamily="34" charset="0"/>
              </a:rPr>
              <a:t>Алматы-2 </a:t>
            </a:r>
            <a:r>
              <a:rPr lang="kk-KZ" dirty="0">
                <a:solidFill>
                  <a:srgbClr val="002060"/>
                </a:solidFill>
                <a:latin typeface="Franklin Gothic Medium Cond" panose="020B0606030402020204" pitchFamily="34" charset="0"/>
                <a:cs typeface="Arial" panose="020B0604020202020204" pitchFamily="34" charset="0"/>
              </a:rPr>
              <a:t>вокзалына нешеде келеміз? </a:t>
            </a:r>
            <a:endParaRPr lang="ru-RU" dirty="0" smtClean="0">
              <a:solidFill>
                <a:srgbClr val="002060"/>
              </a:solidFill>
              <a:latin typeface="Franklin Gothic Medium Cond" panose="020B0606030402020204" pitchFamily="34" charset="0"/>
              <a:cs typeface="Arial" panose="020B0604020202020204" pitchFamily="34" charset="0"/>
            </a:endParaRPr>
          </a:p>
          <a:p>
            <a:pPr marL="285750" indent="-285750">
              <a:buFontTx/>
              <a:buChar char="-"/>
            </a:pPr>
            <a:endParaRPr lang="ru-RU" dirty="0">
              <a:solidFill>
                <a:srgbClr val="002060"/>
              </a:solidFill>
              <a:latin typeface="Franklin Gothic Medium Cond" panose="020B0606030402020204" pitchFamily="34" charset="0"/>
              <a:cs typeface="Arial" panose="020B0604020202020204" pitchFamily="34" charset="0"/>
            </a:endParaRPr>
          </a:p>
          <a:p>
            <a:r>
              <a:rPr lang="kk-KZ" dirty="0" smtClean="0">
                <a:solidFill>
                  <a:srgbClr val="002060"/>
                </a:solidFill>
                <a:latin typeface="Franklin Gothic Medium Cond" panose="020B0606030402020204" pitchFamily="34" charset="0"/>
                <a:cs typeface="Arial" panose="020B0604020202020204" pitchFamily="34" charset="0"/>
              </a:rPr>
              <a:t>Сөйлеуші кім?</a:t>
            </a:r>
            <a:endParaRPr lang="ru-RU" dirty="0">
              <a:solidFill>
                <a:srgbClr val="002060"/>
              </a:solidFill>
              <a:latin typeface="Franklin Gothic Medium Cond" panose="020B0606030402020204" pitchFamily="34" charset="0"/>
              <a:cs typeface="Arial" panose="020B0604020202020204" pitchFamily="34" charset="0"/>
            </a:endParaRPr>
          </a:p>
          <a:p>
            <a:r>
              <a:rPr lang="kk-KZ" dirty="0">
                <a:solidFill>
                  <a:srgbClr val="002060"/>
                </a:solidFill>
                <a:latin typeface="Franklin Gothic Medium Cond" panose="020B0606030402020204" pitchFamily="34" charset="0"/>
                <a:cs typeface="Arial" panose="020B0604020202020204" pitchFamily="34" charset="0"/>
              </a:rPr>
              <a:t>A) кассир</a:t>
            </a:r>
            <a:endParaRPr lang="ru-RU" dirty="0">
              <a:solidFill>
                <a:srgbClr val="002060"/>
              </a:solidFill>
              <a:latin typeface="Franklin Gothic Medium Cond" panose="020B0606030402020204" pitchFamily="34" charset="0"/>
              <a:cs typeface="Arial" panose="020B0604020202020204" pitchFamily="34" charset="0"/>
            </a:endParaRPr>
          </a:p>
          <a:p>
            <a:r>
              <a:rPr lang="kk-KZ" dirty="0">
                <a:solidFill>
                  <a:srgbClr val="002060"/>
                </a:solidFill>
                <a:latin typeface="Franklin Gothic Medium Cond" panose="020B0606030402020204" pitchFamily="34" charset="0"/>
                <a:cs typeface="Arial" panose="020B0604020202020204" pitchFamily="34" charset="0"/>
              </a:rPr>
              <a:t>B) жолсерік</a:t>
            </a:r>
            <a:endParaRPr lang="ru-RU" dirty="0">
              <a:solidFill>
                <a:srgbClr val="002060"/>
              </a:solidFill>
              <a:latin typeface="Franklin Gothic Medium Cond" panose="020B0606030402020204" pitchFamily="34" charset="0"/>
              <a:cs typeface="Arial" panose="020B0604020202020204" pitchFamily="34" charset="0"/>
            </a:endParaRPr>
          </a:p>
          <a:p>
            <a:r>
              <a:rPr lang="kk-KZ" dirty="0">
                <a:solidFill>
                  <a:srgbClr val="FF0000"/>
                </a:solidFill>
                <a:latin typeface="Franklin Gothic Medium Cond" panose="020B0606030402020204" pitchFamily="34" charset="0"/>
                <a:cs typeface="Arial" panose="020B0604020202020204" pitchFamily="34" charset="0"/>
              </a:rPr>
              <a:t>C) жолаушы</a:t>
            </a:r>
            <a:endParaRPr lang="ru-RU" dirty="0">
              <a:solidFill>
                <a:srgbClr val="FF0000"/>
              </a:solidFill>
              <a:latin typeface="Franklin Gothic Medium Cond" panose="020B0606030402020204" pitchFamily="34" charset="0"/>
              <a:cs typeface="Arial" panose="020B0604020202020204" pitchFamily="34" charset="0"/>
            </a:endParaRPr>
          </a:p>
          <a:p>
            <a:r>
              <a:rPr lang="kk-KZ" dirty="0">
                <a:solidFill>
                  <a:srgbClr val="002060"/>
                </a:solidFill>
                <a:latin typeface="Franklin Gothic Medium Cond" panose="020B0606030402020204" pitchFamily="34" charset="0"/>
                <a:cs typeface="Arial" panose="020B0604020202020204" pitchFamily="34" charset="0"/>
              </a:rPr>
              <a:t>D) кондуктор</a:t>
            </a:r>
            <a:endParaRPr lang="ru-RU" dirty="0">
              <a:solidFill>
                <a:srgbClr val="002060"/>
              </a:solidFill>
              <a:latin typeface="Franklin Gothic Medium Cond" panose="020B0606030402020204" pitchFamily="34" charset="0"/>
              <a:cs typeface="Arial" panose="020B0604020202020204" pitchFamily="34" charset="0"/>
            </a:endParaRPr>
          </a:p>
        </p:txBody>
      </p:sp>
    </p:spTree>
    <p:extLst>
      <p:ext uri="{BB962C8B-B14F-4D97-AF65-F5344CB8AC3E}">
        <p14:creationId xmlns:p14="http://schemas.microsoft.com/office/powerpoint/2010/main" val="195794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8989" y="1"/>
            <a:ext cx="1375012" cy="19186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9" name="Схема 8"/>
          <p:cNvGraphicFramePr/>
          <p:nvPr>
            <p:extLst>
              <p:ext uri="{D42A27DB-BD31-4B8C-83A1-F6EECF244321}">
                <p14:modId xmlns:p14="http://schemas.microsoft.com/office/powerpoint/2010/main" val="996949550"/>
              </p:ext>
            </p:extLst>
          </p:nvPr>
        </p:nvGraphicFramePr>
        <p:xfrm>
          <a:off x="511791" y="218364"/>
          <a:ext cx="7108209" cy="6482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9" descr="E:\3 KНИГИ 2011-2012     PDF-PDF-JPEG\САРЫ   TIF1.tif"/>
          <p:cNvPicPr>
            <a:picLocks noChangeAspect="1" noChangeArrowheads="1"/>
          </p:cNvPicPr>
          <p:nvPr/>
        </p:nvPicPr>
        <p:blipFill>
          <a:blip r:embed="rId8">
            <a:extLst>
              <a:ext uri="{28A0092B-C50C-407E-A947-70E740481C1C}">
                <a14:useLocalDpi xmlns:a14="http://schemas.microsoft.com/office/drawing/2010/main" val="0"/>
              </a:ext>
            </a:extLst>
          </a:blip>
          <a:srcRect l="16914" t="33200" r="25485" b="35429"/>
          <a:stretch>
            <a:fillRect/>
          </a:stretch>
        </p:blipFill>
        <p:spPr bwMode="auto">
          <a:xfrm>
            <a:off x="6417860" y="805218"/>
            <a:ext cx="1084998" cy="85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3 KНИГИ 2011-2012     PDF-PDF-JPEG\САРЫ   TIF1.tif"/>
          <p:cNvPicPr>
            <a:picLocks noChangeAspect="1" noChangeArrowheads="1"/>
          </p:cNvPicPr>
          <p:nvPr/>
        </p:nvPicPr>
        <p:blipFill>
          <a:blip r:embed="rId8">
            <a:extLst>
              <a:ext uri="{28A0092B-C50C-407E-A947-70E740481C1C}">
                <a14:useLocalDpi xmlns:a14="http://schemas.microsoft.com/office/drawing/2010/main" val="0"/>
              </a:ext>
            </a:extLst>
          </a:blip>
          <a:srcRect l="16914" t="33200" r="25485" b="35429"/>
          <a:stretch>
            <a:fillRect/>
          </a:stretch>
        </p:blipFill>
        <p:spPr bwMode="auto">
          <a:xfrm>
            <a:off x="3379528" y="3123941"/>
            <a:ext cx="1390365" cy="59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E:\3 KНИГИ 2011-2012     PDF-PDF-JPEG\САРЫ   TIF1.tif"/>
          <p:cNvPicPr>
            <a:picLocks noChangeAspect="1" noChangeArrowheads="1"/>
          </p:cNvPicPr>
          <p:nvPr/>
        </p:nvPicPr>
        <p:blipFill>
          <a:blip r:embed="rId8">
            <a:extLst>
              <a:ext uri="{28A0092B-C50C-407E-A947-70E740481C1C}">
                <a14:useLocalDpi xmlns:a14="http://schemas.microsoft.com/office/drawing/2010/main" val="0"/>
              </a:ext>
            </a:extLst>
          </a:blip>
          <a:srcRect l="16914" t="33200" r="25485" b="35429"/>
          <a:stretch>
            <a:fillRect/>
          </a:stretch>
        </p:blipFill>
        <p:spPr bwMode="auto">
          <a:xfrm>
            <a:off x="5332862" y="3293660"/>
            <a:ext cx="1084998" cy="85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E:\3 KНИГИ 2011-2012     PDF-PDF-JPEG\САРЫ   TIF1.tif"/>
          <p:cNvPicPr>
            <a:picLocks noChangeAspect="1" noChangeArrowheads="1"/>
          </p:cNvPicPr>
          <p:nvPr/>
        </p:nvPicPr>
        <p:blipFill>
          <a:blip r:embed="rId8">
            <a:extLst>
              <a:ext uri="{28A0092B-C50C-407E-A947-70E740481C1C}">
                <a14:useLocalDpi xmlns:a14="http://schemas.microsoft.com/office/drawing/2010/main" val="0"/>
              </a:ext>
            </a:extLst>
          </a:blip>
          <a:srcRect l="16914" t="33200" r="25485" b="35429"/>
          <a:stretch>
            <a:fillRect/>
          </a:stretch>
        </p:blipFill>
        <p:spPr bwMode="auto">
          <a:xfrm>
            <a:off x="3532211" y="1054844"/>
            <a:ext cx="1084998" cy="70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3 KНИГИ 2011-2012     PDF-PDF-JPEG\САРЫ   TIF1.tif"/>
          <p:cNvPicPr>
            <a:picLocks noChangeAspect="1" noChangeArrowheads="1"/>
          </p:cNvPicPr>
          <p:nvPr/>
        </p:nvPicPr>
        <p:blipFill>
          <a:blip r:embed="rId8">
            <a:extLst>
              <a:ext uri="{28A0092B-C50C-407E-A947-70E740481C1C}">
                <a14:useLocalDpi xmlns:a14="http://schemas.microsoft.com/office/drawing/2010/main" val="0"/>
              </a:ext>
            </a:extLst>
          </a:blip>
          <a:srcRect l="16914" t="33200" r="25485" b="35429"/>
          <a:stretch>
            <a:fillRect/>
          </a:stretch>
        </p:blipFill>
        <p:spPr bwMode="auto">
          <a:xfrm>
            <a:off x="1731560" y="5379494"/>
            <a:ext cx="1084998" cy="70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E:\3 KНИГИ 2011-2012     PDF-PDF-JPEG\САРЫ   TIF1.tif"/>
          <p:cNvPicPr>
            <a:picLocks noChangeAspect="1" noChangeArrowheads="1"/>
          </p:cNvPicPr>
          <p:nvPr/>
        </p:nvPicPr>
        <p:blipFill>
          <a:blip r:embed="rId8">
            <a:extLst>
              <a:ext uri="{28A0092B-C50C-407E-A947-70E740481C1C}">
                <a14:useLocalDpi xmlns:a14="http://schemas.microsoft.com/office/drawing/2010/main" val="0"/>
              </a:ext>
            </a:extLst>
          </a:blip>
          <a:srcRect l="16914" t="33200" r="25485" b="35429"/>
          <a:stretch>
            <a:fillRect/>
          </a:stretch>
        </p:blipFill>
        <p:spPr bwMode="auto">
          <a:xfrm>
            <a:off x="4321222" y="5197524"/>
            <a:ext cx="1451781" cy="69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473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бъект 13"/>
          <p:cNvSpPr>
            <a:spLocks noGrp="1"/>
          </p:cNvSpPr>
          <p:nvPr>
            <p:ph sz="quarter" idx="1"/>
          </p:nvPr>
        </p:nvSpPr>
        <p:spPr>
          <a:xfrm>
            <a:off x="611560" y="836712"/>
            <a:ext cx="7844935" cy="5688632"/>
          </a:xfrm>
        </p:spPr>
        <p:txBody>
          <a:bodyPr>
            <a:normAutofit fontScale="70000" lnSpcReduction="20000"/>
          </a:bodyPr>
          <a:lstStyle/>
          <a:p>
            <a:r>
              <a:rPr lang="kk-KZ" dirty="0" smtClean="0">
                <a:solidFill>
                  <a:schemeClr val="accent6">
                    <a:lumMod val="75000"/>
                  </a:schemeClr>
                </a:solidFill>
                <a:latin typeface="Franklin Gothic Medium Cond" panose="020B0606030402020204" pitchFamily="34" charset="0"/>
                <a:cs typeface="Arial" panose="020B0604020202020204" pitchFamily="34" charset="0"/>
              </a:rPr>
              <a:t>Сөйлемді толықтырыңыз.</a:t>
            </a:r>
          </a:p>
          <a:p>
            <a:pPr marL="0" indent="0">
              <a:buNone/>
            </a:pPr>
            <a:r>
              <a:rPr lang="kk-KZ" dirty="0" smtClean="0">
                <a:solidFill>
                  <a:srgbClr val="002060"/>
                </a:solidFill>
                <a:latin typeface="Franklin Gothic Medium Cond" panose="020B0606030402020204" pitchFamily="34" charset="0"/>
                <a:cs typeface="Arial" panose="020B0604020202020204" pitchFamily="34" charset="0"/>
              </a:rPr>
              <a:t>Сіздің бағаңызға сай ... </a:t>
            </a:r>
            <a:r>
              <a:rPr lang="kk-KZ" dirty="0">
                <a:solidFill>
                  <a:srgbClr val="002060"/>
                </a:solidFill>
                <a:latin typeface="Franklin Gothic Medium Cond" panose="020B0606030402020204" pitchFamily="34" charset="0"/>
                <a:cs typeface="Arial" panose="020B0604020202020204" pitchFamily="34" charset="0"/>
              </a:rPr>
              <a:t>б</a:t>
            </a:r>
            <a:r>
              <a:rPr lang="kk-KZ" dirty="0" smtClean="0">
                <a:solidFill>
                  <a:srgbClr val="002060"/>
                </a:solidFill>
                <a:latin typeface="Franklin Gothic Medium Cond" panose="020B0606030402020204" pitchFamily="34" charset="0"/>
                <a:cs typeface="Arial" panose="020B0604020202020204" pitchFamily="34" charset="0"/>
              </a:rPr>
              <a:t>ар.</a:t>
            </a:r>
          </a:p>
          <a:p>
            <a:pPr marL="0" indent="0">
              <a:buNone/>
            </a:pPr>
            <a:r>
              <a:rPr lang="kk-KZ" dirty="0" smtClean="0">
                <a:solidFill>
                  <a:srgbClr val="002060"/>
                </a:solidFill>
                <a:latin typeface="Franklin Gothic Medium Cond" panose="020B0606030402020204" pitchFamily="34" charset="0"/>
                <a:cs typeface="Arial" panose="020B0604020202020204" pitchFamily="34" charset="0"/>
              </a:rPr>
              <a:t>А) 1 бөлме</a:t>
            </a:r>
          </a:p>
          <a:p>
            <a:pPr marL="0" indent="0">
              <a:buNone/>
            </a:pPr>
            <a:r>
              <a:rPr lang="kk-KZ" dirty="0" smtClean="0">
                <a:solidFill>
                  <a:schemeClr val="accent1">
                    <a:lumMod val="50000"/>
                  </a:schemeClr>
                </a:solidFill>
                <a:latin typeface="Franklin Gothic Medium Cond" panose="020B0606030402020204" pitchFamily="34" charset="0"/>
                <a:cs typeface="Arial" panose="020B0604020202020204" pitchFamily="34" charset="0"/>
              </a:rPr>
              <a:t>В) </a:t>
            </a:r>
            <a:r>
              <a:rPr lang="kk-KZ" dirty="0" smtClean="0">
                <a:solidFill>
                  <a:srgbClr val="002060"/>
                </a:solidFill>
                <a:latin typeface="Franklin Gothic Medium Cond" panose="020B0606030402020204" pitchFamily="34" charset="0"/>
                <a:cs typeface="Arial" panose="020B0604020202020204" pitchFamily="34" charset="0"/>
              </a:rPr>
              <a:t>2 пәтер</a:t>
            </a:r>
          </a:p>
          <a:p>
            <a:pPr marL="0" indent="0">
              <a:buNone/>
            </a:pPr>
            <a:r>
              <a:rPr lang="kk-KZ" dirty="0" smtClean="0">
                <a:solidFill>
                  <a:srgbClr val="002060"/>
                </a:solidFill>
                <a:latin typeface="Franklin Gothic Medium Cond" panose="020B0606030402020204" pitchFamily="34" charset="0"/>
                <a:cs typeface="Arial" panose="020B0604020202020204" pitchFamily="34" charset="0"/>
              </a:rPr>
              <a:t>С) 1 бөлмелі пәтер</a:t>
            </a:r>
          </a:p>
          <a:p>
            <a:pPr marL="0" indent="0">
              <a:buNone/>
            </a:pPr>
            <a:r>
              <a:rPr lang="en-US" dirty="0" smtClean="0">
                <a:solidFill>
                  <a:srgbClr val="002060"/>
                </a:solidFill>
                <a:latin typeface="Franklin Gothic Medium Cond" panose="020B0606030402020204" pitchFamily="34" charset="0"/>
                <a:cs typeface="Arial" panose="020B0604020202020204" pitchFamily="34" charset="0"/>
              </a:rPr>
              <a:t>D</a:t>
            </a:r>
            <a:r>
              <a:rPr lang="kk-KZ" dirty="0" smtClean="0">
                <a:solidFill>
                  <a:srgbClr val="002060"/>
                </a:solidFill>
                <a:latin typeface="Franklin Gothic Medium Cond" panose="020B0606030402020204" pitchFamily="34" charset="0"/>
                <a:cs typeface="Arial" panose="020B0604020202020204" pitchFamily="34" charset="0"/>
              </a:rPr>
              <a:t>) 2 бөлмелі пәтер</a:t>
            </a:r>
          </a:p>
          <a:p>
            <a:pPr marL="0" indent="0">
              <a:buNone/>
            </a:pPr>
            <a:endParaRPr lang="kk-KZ" dirty="0" smtClean="0">
              <a:solidFill>
                <a:srgbClr val="002060"/>
              </a:solidFill>
              <a:latin typeface="Franklin Gothic Medium Cond" panose="020B0606030402020204" pitchFamily="34" charset="0"/>
              <a:cs typeface="Arial" panose="020B0604020202020204" pitchFamily="34" charset="0"/>
            </a:endParaRPr>
          </a:p>
          <a:p>
            <a:r>
              <a:rPr lang="kk-KZ" dirty="0" smtClean="0">
                <a:solidFill>
                  <a:schemeClr val="accent6">
                    <a:lumMod val="75000"/>
                  </a:schemeClr>
                </a:solidFill>
                <a:latin typeface="Franklin Gothic Medium Cond" panose="020B0606030402020204" pitchFamily="34" charset="0"/>
                <a:cs typeface="Arial" panose="020B0604020202020204" pitchFamily="34" charset="0"/>
              </a:rPr>
              <a:t>Сұраққа жауап беріңіз.</a:t>
            </a:r>
          </a:p>
          <a:p>
            <a:pPr marL="0" indent="0">
              <a:buNone/>
            </a:pPr>
            <a:r>
              <a:rPr lang="kk-KZ" dirty="0" smtClean="0">
                <a:solidFill>
                  <a:srgbClr val="002060"/>
                </a:solidFill>
                <a:latin typeface="Franklin Gothic Medium Cond" panose="020B0606030402020204" pitchFamily="34" charset="0"/>
                <a:cs typeface="Arial" panose="020B0604020202020204" pitchFamily="34" charset="0"/>
              </a:rPr>
              <a:t>Пәтер қай уақыттан бастап керек?</a:t>
            </a:r>
          </a:p>
          <a:p>
            <a:pPr marL="0" indent="0">
              <a:buNone/>
            </a:pPr>
            <a:r>
              <a:rPr lang="kk-KZ" dirty="0" smtClean="0">
                <a:solidFill>
                  <a:srgbClr val="002060"/>
                </a:solidFill>
                <a:latin typeface="Franklin Gothic Medium Cond" panose="020B0606030402020204" pitchFamily="34" charset="0"/>
                <a:cs typeface="Arial" panose="020B0604020202020204" pitchFamily="34" charset="0"/>
              </a:rPr>
              <a:t>А) бүгін түске</a:t>
            </a:r>
          </a:p>
          <a:p>
            <a:pPr marL="0" indent="0">
              <a:buNone/>
            </a:pPr>
            <a:r>
              <a:rPr lang="kk-KZ" dirty="0" smtClean="0">
                <a:solidFill>
                  <a:schemeClr val="accent1">
                    <a:lumMod val="50000"/>
                  </a:schemeClr>
                </a:solidFill>
                <a:latin typeface="Franklin Gothic Medium Cond" panose="020B0606030402020204" pitchFamily="34" charset="0"/>
                <a:cs typeface="Arial" panose="020B0604020202020204" pitchFamily="34" charset="0"/>
              </a:rPr>
              <a:t>В) </a:t>
            </a:r>
            <a:r>
              <a:rPr lang="kk-KZ" dirty="0" smtClean="0">
                <a:solidFill>
                  <a:srgbClr val="002060"/>
                </a:solidFill>
                <a:latin typeface="Franklin Gothic Medium Cond" panose="020B0606030402020204" pitchFamily="34" charset="0"/>
                <a:cs typeface="Arial" panose="020B0604020202020204" pitchFamily="34" charset="0"/>
              </a:rPr>
              <a:t>қазірден бастап</a:t>
            </a:r>
          </a:p>
          <a:p>
            <a:pPr marL="0" indent="0">
              <a:buNone/>
            </a:pPr>
            <a:r>
              <a:rPr lang="kk-KZ" dirty="0" smtClean="0">
                <a:solidFill>
                  <a:srgbClr val="002060"/>
                </a:solidFill>
                <a:latin typeface="Franklin Gothic Medium Cond" panose="020B0606030402020204" pitchFamily="34" charset="0"/>
                <a:cs typeface="Arial" panose="020B0604020202020204" pitchFamily="34" charset="0"/>
              </a:rPr>
              <a:t>С) ертеңнен бастап</a:t>
            </a:r>
          </a:p>
          <a:p>
            <a:pPr marL="0" indent="0">
              <a:buNone/>
            </a:pPr>
            <a:r>
              <a:rPr lang="en-US" dirty="0" smtClean="0">
                <a:solidFill>
                  <a:schemeClr val="accent1">
                    <a:lumMod val="50000"/>
                  </a:schemeClr>
                </a:solidFill>
                <a:latin typeface="Franklin Gothic Medium Cond" panose="020B0606030402020204" pitchFamily="34" charset="0"/>
                <a:cs typeface="Arial" panose="020B0604020202020204" pitchFamily="34" charset="0"/>
              </a:rPr>
              <a:t>D</a:t>
            </a:r>
            <a:r>
              <a:rPr lang="kk-KZ" dirty="0" smtClean="0">
                <a:solidFill>
                  <a:schemeClr val="accent1">
                    <a:lumMod val="50000"/>
                  </a:schemeClr>
                </a:solidFill>
                <a:latin typeface="Franklin Gothic Medium Cond" panose="020B0606030402020204" pitchFamily="34" charset="0"/>
                <a:cs typeface="Arial" panose="020B0604020202020204" pitchFamily="34" charset="0"/>
              </a:rPr>
              <a:t>) </a:t>
            </a:r>
            <a:r>
              <a:rPr lang="kk-KZ" dirty="0" smtClean="0">
                <a:solidFill>
                  <a:srgbClr val="002060"/>
                </a:solidFill>
                <a:latin typeface="Franklin Gothic Medium Cond" panose="020B0606030402020204" pitchFamily="34" charset="0"/>
                <a:cs typeface="Arial" panose="020B0604020202020204" pitchFamily="34" charset="0"/>
              </a:rPr>
              <a:t>ертең түскі 14.00-ге</a:t>
            </a:r>
          </a:p>
          <a:p>
            <a:pPr marL="0" indent="0">
              <a:buNone/>
            </a:pPr>
            <a:endParaRPr lang="kk-KZ" dirty="0" smtClean="0">
              <a:solidFill>
                <a:srgbClr val="002060"/>
              </a:solidFill>
              <a:latin typeface="Franklin Gothic Medium Cond" panose="020B0606030402020204" pitchFamily="34" charset="0"/>
              <a:cs typeface="Arial" panose="020B0604020202020204" pitchFamily="34" charset="0"/>
            </a:endParaRPr>
          </a:p>
          <a:p>
            <a:r>
              <a:rPr lang="kk-KZ" dirty="0" smtClean="0">
                <a:solidFill>
                  <a:schemeClr val="accent6">
                    <a:lumMod val="75000"/>
                  </a:schemeClr>
                </a:solidFill>
                <a:latin typeface="Franklin Gothic Medium Cond" panose="020B0606030402020204" pitchFamily="34" charset="0"/>
                <a:cs typeface="Arial" panose="020B0604020202020204" pitchFamily="34" charset="0"/>
              </a:rPr>
              <a:t>Диалог бойынша қате ақпаратты көрсетіңіз.</a:t>
            </a:r>
          </a:p>
          <a:p>
            <a:pPr marL="0" indent="0">
              <a:buNone/>
            </a:pPr>
            <a:r>
              <a:rPr lang="kk-KZ" dirty="0" smtClean="0">
                <a:solidFill>
                  <a:srgbClr val="002060"/>
                </a:solidFill>
                <a:latin typeface="Franklin Gothic Medium Cond" panose="020B0606030402020204" pitchFamily="34" charset="0"/>
                <a:cs typeface="Arial" panose="020B0604020202020204" pitchFamily="34" charset="0"/>
              </a:rPr>
              <a:t>А) Мен қазір вокзалдамын.</a:t>
            </a:r>
          </a:p>
          <a:p>
            <a:pPr marL="0" indent="0">
              <a:buNone/>
            </a:pPr>
            <a:r>
              <a:rPr lang="kk-KZ" dirty="0" smtClean="0">
                <a:solidFill>
                  <a:schemeClr val="accent1">
                    <a:lumMod val="50000"/>
                  </a:schemeClr>
                </a:solidFill>
                <a:latin typeface="Franklin Gothic Medium Cond" panose="020B0606030402020204" pitchFamily="34" charset="0"/>
                <a:cs typeface="Arial" panose="020B0604020202020204" pitchFamily="34" charset="0"/>
              </a:rPr>
              <a:t>В) </a:t>
            </a:r>
            <a:r>
              <a:rPr lang="kk-KZ" dirty="0" smtClean="0">
                <a:solidFill>
                  <a:srgbClr val="002060"/>
                </a:solidFill>
                <a:latin typeface="Franklin Gothic Medium Cond" panose="020B0606030402020204" pitchFamily="34" charset="0"/>
                <a:cs typeface="Arial" panose="020B0604020202020204" pitchFamily="34" charset="0"/>
              </a:rPr>
              <a:t>Пәтерді 2 тәулікке жалға алды.</a:t>
            </a:r>
          </a:p>
          <a:p>
            <a:pPr marL="0" indent="0">
              <a:buNone/>
            </a:pPr>
            <a:r>
              <a:rPr lang="kk-KZ" dirty="0" smtClean="0">
                <a:solidFill>
                  <a:srgbClr val="002060"/>
                </a:solidFill>
                <a:latin typeface="Franklin Gothic Medium Cond" panose="020B0606030402020204" pitchFamily="34" charset="0"/>
                <a:cs typeface="Arial" panose="020B0604020202020204" pitchFamily="34" charset="0"/>
              </a:rPr>
              <a:t>С) 5 мың көлеміндегі пәтер керек.</a:t>
            </a:r>
          </a:p>
          <a:p>
            <a:pPr marL="0" indent="0">
              <a:buNone/>
            </a:pPr>
            <a:r>
              <a:rPr lang="en-US" dirty="0" smtClean="0">
                <a:solidFill>
                  <a:srgbClr val="002060"/>
                </a:solidFill>
                <a:latin typeface="Franklin Gothic Medium Cond" panose="020B0606030402020204" pitchFamily="34" charset="0"/>
                <a:cs typeface="Arial" panose="020B0604020202020204" pitchFamily="34" charset="0"/>
              </a:rPr>
              <a:t>D</a:t>
            </a:r>
            <a:r>
              <a:rPr lang="kk-KZ" dirty="0" smtClean="0">
                <a:solidFill>
                  <a:srgbClr val="002060"/>
                </a:solidFill>
                <a:latin typeface="Franklin Gothic Medium Cond" panose="020B0606030402020204" pitchFamily="34" charset="0"/>
                <a:cs typeface="Arial" panose="020B0604020202020204" pitchFamily="34" charset="0"/>
              </a:rPr>
              <a:t>) Пәтерді 24 сағаттан кейін босату керек.</a:t>
            </a:r>
          </a:p>
          <a:p>
            <a:endParaRPr lang="ru-RU" dirty="0"/>
          </a:p>
        </p:txBody>
      </p:sp>
      <p:pic>
        <p:nvPicPr>
          <p:cNvPr id="15" name="Пәтер диалог.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56176" y="2819400"/>
            <a:ext cx="609600" cy="609600"/>
          </a:xfrm>
          <a:prstGeom prst="rect">
            <a:avLst/>
          </a:prstGeom>
        </p:spPr>
      </p:pic>
      <p:pic>
        <p:nvPicPr>
          <p:cNvPr id="2052" name="Picture 4" descr="C:\Users\zh.adilbekova\Desktop\40283933-real-estate-sale-rent-agency-concept-on-blue-background-flat-vector-illustra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9818" y="126220"/>
            <a:ext cx="1925185" cy="19270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zh.adilbekova\Desktop\B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2320" y="112925"/>
            <a:ext cx="1512169" cy="143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8201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381" fill="hold"/>
                                        <p:tgtEl>
                                          <p:spTgt spid="15"/>
                                        </p:tgtEl>
                                      </p:cBhvr>
                                    </p:cmd>
                                  </p:childTnLst>
                                </p:cTn>
                              </p:par>
                            </p:childTnLst>
                          </p:cTn>
                        </p:par>
                      </p:childTnLst>
                    </p:cTn>
                  </p:par>
                </p:childTnLst>
              </p:cTn>
              <p:nextCondLst>
                <p:cond evt="onClick" delay="0">
                  <p:tgtEl>
                    <p:spTgt spid="15"/>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205546538"/>
              </p:ext>
            </p:extLst>
          </p:nvPr>
        </p:nvGraphicFramePr>
        <p:xfrm>
          <a:off x="358254" y="300251"/>
          <a:ext cx="8598089" cy="637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318" y="548680"/>
            <a:ext cx="1375012" cy="19186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rot="17710139">
            <a:off x="408427" y="2985933"/>
            <a:ext cx="2630555" cy="646331"/>
          </a:xfrm>
          <a:prstGeom prst="rect">
            <a:avLst/>
          </a:prstGeom>
          <a:noFill/>
        </p:spPr>
        <p:txBody>
          <a:bodyPr wrap="square" rtlCol="0">
            <a:spAutoFit/>
          </a:bodyPr>
          <a:lstStyle/>
          <a:p>
            <a:r>
              <a:rPr lang="kk-KZ" b="1" dirty="0" smtClean="0">
                <a:solidFill>
                  <a:srgbClr val="0070C0"/>
                </a:solidFill>
              </a:rPr>
              <a:t>Қажетті білік-дағдылар</a:t>
            </a:r>
            <a:endParaRPr lang="ru-RU" b="1" dirty="0">
              <a:solidFill>
                <a:srgbClr val="0070C0"/>
              </a:solidFill>
            </a:endParaRPr>
          </a:p>
        </p:txBody>
      </p:sp>
      <p:pic>
        <p:nvPicPr>
          <p:cNvPr id="8" name="Рисунок 7" descr="C:\Users\zh.adilbekova\Desktop\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4509120"/>
            <a:ext cx="1952625" cy="2009140"/>
          </a:xfrm>
          <a:prstGeom prst="rect">
            <a:avLst/>
          </a:prstGeom>
          <a:noFill/>
          <a:ln>
            <a:noFill/>
          </a:ln>
        </p:spPr>
      </p:pic>
    </p:spTree>
    <p:extLst>
      <p:ext uri="{BB962C8B-B14F-4D97-AF65-F5344CB8AC3E}">
        <p14:creationId xmlns:p14="http://schemas.microsoft.com/office/powerpoint/2010/main" val="3631390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43302" y="0"/>
            <a:ext cx="3926289" cy="2877888"/>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a:solidFill>
                  <a:srgbClr val="002060"/>
                </a:solidFill>
                <a:latin typeface="Franklin Gothic Medium" panose="020B0603020102020204" pitchFamily="34" charset="0"/>
                <a:cs typeface="Arial" panose="020B0604020202020204" pitchFamily="34" charset="0"/>
              </a:rPr>
              <a:t>Диалогке қатысушының эмоциялық күйін анықтаңыз.</a:t>
            </a:r>
            <a:endParaRPr lang="ru-RU" dirty="0">
              <a:solidFill>
                <a:srgbClr val="002060"/>
              </a:solidFill>
              <a:latin typeface="Franklin Gothic Medium" panose="020B0603020102020204" pitchFamily="34" charset="0"/>
              <a:cs typeface="Arial" panose="020B0604020202020204" pitchFamily="34" charset="0"/>
            </a:endParaRPr>
          </a:p>
          <a:p>
            <a:r>
              <a:rPr lang="kk-KZ" i="1" dirty="0">
                <a:solidFill>
                  <a:srgbClr val="00B0F0"/>
                </a:solidFill>
                <a:latin typeface="Franklin Gothic Medium" panose="020B0603020102020204" pitchFamily="34" charset="0"/>
                <a:cs typeface="Arial" panose="020B0604020202020204" pitchFamily="34" charset="0"/>
              </a:rPr>
              <a:t>Шәкен Аймановтың </a:t>
            </a:r>
            <a:r>
              <a:rPr lang="kk-KZ" i="1" dirty="0" smtClean="0">
                <a:solidFill>
                  <a:srgbClr val="00B0F0"/>
                </a:solidFill>
                <a:latin typeface="Franklin Gothic Medium" panose="020B0603020102020204" pitchFamily="34" charset="0"/>
                <a:cs typeface="Arial" panose="020B0604020202020204" pitchFamily="34" charset="0"/>
              </a:rPr>
              <a:t>қазақ </a:t>
            </a:r>
            <a:r>
              <a:rPr lang="kk-KZ" i="1" dirty="0">
                <a:solidFill>
                  <a:srgbClr val="00B0F0"/>
                </a:solidFill>
                <a:latin typeface="Franklin Gothic Medium" panose="020B0603020102020204" pitchFamily="34" charset="0"/>
                <a:cs typeface="Arial" panose="020B0604020202020204" pitchFamily="34" charset="0"/>
              </a:rPr>
              <a:t>халқы үшін атқарған еңбегінде есеп жоқ. Әттең, ертерек кетіп қалды.</a:t>
            </a:r>
            <a:endParaRPr lang="ru-RU" i="1" dirty="0">
              <a:solidFill>
                <a:srgbClr val="00B0F0"/>
              </a:solidFill>
              <a:latin typeface="Franklin Gothic Medium" panose="020B0603020102020204" pitchFamily="34" charset="0"/>
              <a:cs typeface="Arial" panose="020B0604020202020204" pitchFamily="34" charset="0"/>
            </a:endParaRPr>
          </a:p>
          <a:p>
            <a:r>
              <a:rPr lang="kk-KZ" dirty="0">
                <a:solidFill>
                  <a:srgbClr val="FF0000"/>
                </a:solidFill>
                <a:latin typeface="Franklin Gothic Medium" panose="020B0603020102020204" pitchFamily="34" charset="0"/>
                <a:cs typeface="Arial" panose="020B0604020202020204" pitchFamily="34" charset="0"/>
              </a:rPr>
              <a:t>A) өкініш </a:t>
            </a:r>
            <a:endParaRPr lang="ru-RU" dirty="0">
              <a:solidFill>
                <a:srgbClr val="FF000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B) ашу-ыза</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C) сағыныш</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D) қорқыныш</a:t>
            </a:r>
            <a:endParaRPr lang="ru-RU" dirty="0">
              <a:solidFill>
                <a:srgbClr val="002060"/>
              </a:solidFill>
              <a:latin typeface="Franklin Gothic Medium" panose="020B0603020102020204" pitchFamily="34" charset="0"/>
              <a:cs typeface="Arial" panose="020B0604020202020204" pitchFamily="34" charset="0"/>
            </a:endParaRPr>
          </a:p>
        </p:txBody>
      </p:sp>
      <p:sp>
        <p:nvSpPr>
          <p:cNvPr id="6" name="Скругленный прямоугольник 5"/>
          <p:cNvSpPr/>
          <p:nvPr/>
        </p:nvSpPr>
        <p:spPr>
          <a:xfrm>
            <a:off x="4954137" y="1"/>
            <a:ext cx="3676367" cy="2877887"/>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a:solidFill>
                  <a:srgbClr val="002060"/>
                </a:solidFill>
                <a:latin typeface="Franklin Gothic Medium" panose="020B0603020102020204" pitchFamily="34" charset="0"/>
                <a:cs typeface="Arial" panose="020B0604020202020204" pitchFamily="34" charset="0"/>
              </a:rPr>
              <a:t>Ақпараттың </a:t>
            </a:r>
            <a:r>
              <a:rPr lang="kk-KZ" dirty="0" smtClean="0">
                <a:solidFill>
                  <a:srgbClr val="002060"/>
                </a:solidFill>
                <a:latin typeface="Franklin Gothic Medium" panose="020B0603020102020204" pitchFamily="34" charset="0"/>
                <a:cs typeface="Arial" panose="020B0604020202020204" pitchFamily="34" charset="0"/>
              </a:rPr>
              <a:t>сипатын </a:t>
            </a:r>
            <a:r>
              <a:rPr lang="kk-KZ" dirty="0">
                <a:solidFill>
                  <a:srgbClr val="002060"/>
                </a:solidFill>
                <a:latin typeface="Franklin Gothic Medium" panose="020B0603020102020204" pitchFamily="34" charset="0"/>
                <a:cs typeface="Arial" panose="020B0604020202020204" pitchFamily="34" charset="0"/>
              </a:rPr>
              <a:t>көрсетіңіз. </a:t>
            </a:r>
            <a:endParaRPr lang="ru-RU" dirty="0">
              <a:solidFill>
                <a:srgbClr val="002060"/>
              </a:solidFill>
              <a:latin typeface="Franklin Gothic Medium" panose="020B0603020102020204" pitchFamily="34" charset="0"/>
              <a:cs typeface="Arial" panose="020B0604020202020204" pitchFamily="34" charset="0"/>
            </a:endParaRPr>
          </a:p>
          <a:p>
            <a:r>
              <a:rPr lang="kk-KZ" i="1" dirty="0">
                <a:solidFill>
                  <a:srgbClr val="00B0F0"/>
                </a:solidFill>
                <a:latin typeface="Franklin Gothic Medium" panose="020B0603020102020204" pitchFamily="34" charset="0"/>
                <a:cs typeface="Arial" panose="020B0604020202020204" pitchFamily="34" charset="0"/>
              </a:rPr>
              <a:t>Режиссер сөзді ақындай, музыканы композитордай, сахнаны суретшідей ұғып, сезінуі керек екен. </a:t>
            </a:r>
            <a:endParaRPr lang="ru-RU" i="1" dirty="0">
              <a:solidFill>
                <a:srgbClr val="00B0F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A) пікір</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B) шешім</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C) ұсыныс</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FF0000"/>
                </a:solidFill>
                <a:latin typeface="Franklin Gothic Medium" panose="020B0603020102020204" pitchFamily="34" charset="0"/>
                <a:cs typeface="Arial" panose="020B0604020202020204" pitchFamily="34" charset="0"/>
              </a:rPr>
              <a:t>D) ой-тұжырым</a:t>
            </a:r>
            <a:endParaRPr lang="ru-RU" dirty="0">
              <a:solidFill>
                <a:srgbClr val="FF0000"/>
              </a:solidFill>
              <a:latin typeface="Franklin Gothic Medium" panose="020B0603020102020204" pitchFamily="34" charset="0"/>
              <a:cs typeface="Arial" panose="020B0604020202020204" pitchFamily="34" charset="0"/>
            </a:endParaRPr>
          </a:p>
        </p:txBody>
      </p:sp>
      <p:sp>
        <p:nvSpPr>
          <p:cNvPr id="7" name="Скругленный прямоугольник 6"/>
          <p:cNvSpPr/>
          <p:nvPr/>
        </p:nvSpPr>
        <p:spPr>
          <a:xfrm>
            <a:off x="143302" y="3024770"/>
            <a:ext cx="3926289" cy="3492036"/>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sz="2000" dirty="0">
                <a:solidFill>
                  <a:srgbClr val="002060"/>
                </a:solidFill>
                <a:latin typeface="Franklin Gothic Medium" panose="020B0603020102020204" pitchFamily="34" charset="0"/>
                <a:cs typeface="Arial" panose="020B0604020202020204" pitchFamily="34" charset="0"/>
              </a:rPr>
              <a:t>Диалогтің мағыналық бөліктерін ретпен орналастырыңыз. </a:t>
            </a:r>
            <a:endParaRPr lang="ru-RU" sz="2000" dirty="0">
              <a:solidFill>
                <a:srgbClr val="002060"/>
              </a:solidFill>
              <a:latin typeface="Franklin Gothic Medium" panose="020B0603020102020204" pitchFamily="34" charset="0"/>
              <a:cs typeface="Arial" panose="020B0604020202020204" pitchFamily="34" charset="0"/>
            </a:endParaRPr>
          </a:p>
          <a:p>
            <a:r>
              <a:rPr lang="kk-KZ" sz="2000" i="1" dirty="0">
                <a:solidFill>
                  <a:srgbClr val="00B0F0"/>
                </a:solidFill>
                <a:latin typeface="Franklin Gothic Medium" panose="020B0603020102020204" pitchFamily="34" charset="0"/>
                <a:cs typeface="Arial" panose="020B0604020202020204" pitchFamily="34" charset="0"/>
              </a:rPr>
              <a:t>негізгі ақпарат, саяси мәліметтер, жалпы көрсеткіштер саны</a:t>
            </a:r>
            <a:endParaRPr lang="ru-RU" sz="2000" i="1" dirty="0">
              <a:solidFill>
                <a:srgbClr val="00B0F0"/>
              </a:solidFill>
              <a:latin typeface="Franklin Gothic Medium" panose="020B0603020102020204" pitchFamily="34" charset="0"/>
              <a:cs typeface="Arial" panose="020B0604020202020204" pitchFamily="34" charset="0"/>
            </a:endParaRPr>
          </a:p>
          <a:p>
            <a:r>
              <a:rPr lang="kk-KZ" sz="2000" dirty="0">
                <a:solidFill>
                  <a:srgbClr val="002060"/>
                </a:solidFill>
                <a:latin typeface="Franklin Gothic Medium" panose="020B0603020102020204" pitchFamily="34" charset="0"/>
                <a:cs typeface="Arial" panose="020B0604020202020204" pitchFamily="34" charset="0"/>
              </a:rPr>
              <a:t>A) 3, 2, 1</a:t>
            </a:r>
            <a:endParaRPr lang="ru-RU" sz="2000" dirty="0">
              <a:solidFill>
                <a:srgbClr val="002060"/>
              </a:solidFill>
              <a:latin typeface="Franklin Gothic Medium" panose="020B0603020102020204" pitchFamily="34" charset="0"/>
              <a:cs typeface="Arial" panose="020B0604020202020204" pitchFamily="34" charset="0"/>
            </a:endParaRPr>
          </a:p>
          <a:p>
            <a:r>
              <a:rPr lang="kk-KZ" sz="2000" dirty="0">
                <a:solidFill>
                  <a:srgbClr val="002060"/>
                </a:solidFill>
                <a:latin typeface="Franklin Gothic Medium" panose="020B0603020102020204" pitchFamily="34" charset="0"/>
                <a:cs typeface="Arial" panose="020B0604020202020204" pitchFamily="34" charset="0"/>
              </a:rPr>
              <a:t>B) 1, 2, 3</a:t>
            </a:r>
            <a:endParaRPr lang="ru-RU" sz="2000" dirty="0">
              <a:solidFill>
                <a:srgbClr val="002060"/>
              </a:solidFill>
              <a:latin typeface="Franklin Gothic Medium" panose="020B0603020102020204" pitchFamily="34" charset="0"/>
              <a:cs typeface="Arial" panose="020B0604020202020204" pitchFamily="34" charset="0"/>
            </a:endParaRPr>
          </a:p>
          <a:p>
            <a:r>
              <a:rPr lang="kk-KZ" sz="2000" dirty="0">
                <a:solidFill>
                  <a:srgbClr val="002060"/>
                </a:solidFill>
                <a:latin typeface="Franklin Gothic Medium" panose="020B0603020102020204" pitchFamily="34" charset="0"/>
                <a:cs typeface="Arial" panose="020B0604020202020204" pitchFamily="34" charset="0"/>
              </a:rPr>
              <a:t>C) 2, 1, 3</a:t>
            </a:r>
            <a:endParaRPr lang="ru-RU" sz="2000" dirty="0">
              <a:solidFill>
                <a:srgbClr val="002060"/>
              </a:solidFill>
              <a:latin typeface="Franklin Gothic Medium" panose="020B0603020102020204" pitchFamily="34" charset="0"/>
              <a:cs typeface="Arial" panose="020B0604020202020204" pitchFamily="34" charset="0"/>
            </a:endParaRPr>
          </a:p>
          <a:p>
            <a:r>
              <a:rPr lang="kk-KZ" sz="2000" dirty="0">
                <a:solidFill>
                  <a:srgbClr val="002060"/>
                </a:solidFill>
                <a:latin typeface="Franklin Gothic Medium" panose="020B0603020102020204" pitchFamily="34" charset="0"/>
                <a:cs typeface="Arial" panose="020B0604020202020204" pitchFamily="34" charset="0"/>
              </a:rPr>
              <a:t>D) 2, 3, 1</a:t>
            </a:r>
            <a:endParaRPr lang="ru-RU" sz="2000" dirty="0">
              <a:solidFill>
                <a:srgbClr val="002060"/>
              </a:solidFill>
              <a:latin typeface="Franklin Gothic Medium" panose="020B0603020102020204" pitchFamily="34" charset="0"/>
              <a:cs typeface="Arial" panose="020B0604020202020204" pitchFamily="34" charset="0"/>
            </a:endParaRPr>
          </a:p>
        </p:txBody>
      </p:sp>
      <p:sp>
        <p:nvSpPr>
          <p:cNvPr id="8" name="Скругленный прямоугольник 7"/>
          <p:cNvSpPr/>
          <p:nvPr/>
        </p:nvSpPr>
        <p:spPr>
          <a:xfrm>
            <a:off x="4954137" y="3024770"/>
            <a:ext cx="3676367" cy="3492036"/>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a:solidFill>
                  <a:srgbClr val="002060"/>
                </a:solidFill>
                <a:latin typeface="Franklin Gothic Medium" panose="020B0603020102020204" pitchFamily="34" charset="0"/>
                <a:cs typeface="Arial" panose="020B0604020202020204" pitchFamily="34" charset="0"/>
              </a:rPr>
              <a:t>Жеке пікірді анықтаңыз.</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A) Жылқы еті тез қорытылып кетеді.</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B) Қазақ халқында «Ауру – астан» деген сөз бар.</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002060"/>
                </a:solidFill>
                <a:latin typeface="Franklin Gothic Medium" panose="020B0603020102020204" pitchFamily="34" charset="0"/>
                <a:cs typeface="Arial" panose="020B0604020202020204" pitchFamily="34" charset="0"/>
              </a:rPr>
              <a:t>C) Қымызды, шұбатты алыңыз, мың сан ауруға ем.</a:t>
            </a:r>
            <a:endParaRPr lang="ru-RU" dirty="0">
              <a:solidFill>
                <a:srgbClr val="002060"/>
              </a:solidFill>
              <a:latin typeface="Franklin Gothic Medium" panose="020B0603020102020204" pitchFamily="34" charset="0"/>
              <a:cs typeface="Arial" panose="020B0604020202020204" pitchFamily="34" charset="0"/>
            </a:endParaRPr>
          </a:p>
          <a:p>
            <a:r>
              <a:rPr lang="kk-KZ" dirty="0">
                <a:solidFill>
                  <a:srgbClr val="FF0000"/>
                </a:solidFill>
                <a:latin typeface="Franklin Gothic Medium" panose="020B0603020102020204" pitchFamily="34" charset="0"/>
                <a:cs typeface="Arial" panose="020B0604020202020204" pitchFamily="34" charset="0"/>
              </a:rPr>
              <a:t>D) Қазіргі заманда аса құнарлы тамақтың қажеті жоқ.</a:t>
            </a:r>
            <a:endParaRPr lang="ru-RU" dirty="0">
              <a:solidFill>
                <a:srgbClr val="FF0000"/>
              </a:solidFill>
              <a:latin typeface="Franklin Gothic Medium" panose="020B0603020102020204" pitchFamily="34" charset="0"/>
              <a:cs typeface="Arial" panose="020B0604020202020204" pitchFamily="34" charset="0"/>
            </a:endParaRPr>
          </a:p>
        </p:txBody>
      </p:sp>
    </p:spTree>
    <p:extLst>
      <p:ext uri="{BB962C8B-B14F-4D97-AF65-F5344CB8AC3E}">
        <p14:creationId xmlns:p14="http://schemas.microsoft.com/office/powerpoint/2010/main" val="3071372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1140" y="0"/>
            <a:ext cx="1492860" cy="1695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8" name="Схема 7"/>
          <p:cNvGraphicFramePr/>
          <p:nvPr>
            <p:extLst>
              <p:ext uri="{D42A27DB-BD31-4B8C-83A1-F6EECF244321}">
                <p14:modId xmlns:p14="http://schemas.microsoft.com/office/powerpoint/2010/main" val="3081798998"/>
              </p:ext>
            </p:extLst>
          </p:nvPr>
        </p:nvGraphicFramePr>
        <p:xfrm>
          <a:off x="522027" y="719666"/>
          <a:ext cx="7097973" cy="5490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8" descr="E:\3 KНИГИ 2011-2012     PDF-PDF-JPEG\КОК  TIF1.tif"/>
          <p:cNvPicPr>
            <a:picLocks noChangeAspect="1" noChangeArrowheads="1"/>
          </p:cNvPicPr>
          <p:nvPr/>
        </p:nvPicPr>
        <p:blipFill>
          <a:blip r:embed="rId8">
            <a:extLst>
              <a:ext uri="{28A0092B-C50C-407E-A947-70E740481C1C}">
                <a14:useLocalDpi xmlns:a14="http://schemas.microsoft.com/office/drawing/2010/main" val="0"/>
              </a:ext>
            </a:extLst>
          </a:blip>
          <a:srcRect l="14713" t="33281" r="23698" b="35349"/>
          <a:stretch>
            <a:fillRect/>
          </a:stretch>
        </p:blipFill>
        <p:spPr bwMode="auto">
          <a:xfrm>
            <a:off x="1043608" y="614150"/>
            <a:ext cx="1872208" cy="89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E:\3 KНИГИ 2011-2012     PDF-PDF-JPEG\КОК  TIF1.tif"/>
          <p:cNvPicPr>
            <a:picLocks noChangeAspect="1" noChangeArrowheads="1"/>
          </p:cNvPicPr>
          <p:nvPr/>
        </p:nvPicPr>
        <p:blipFill>
          <a:blip r:embed="rId8">
            <a:extLst>
              <a:ext uri="{28A0092B-C50C-407E-A947-70E740481C1C}">
                <a14:useLocalDpi xmlns:a14="http://schemas.microsoft.com/office/drawing/2010/main" val="0"/>
              </a:ext>
            </a:extLst>
          </a:blip>
          <a:srcRect l="14713" t="33281" r="23698" b="35349"/>
          <a:stretch>
            <a:fillRect/>
          </a:stretch>
        </p:blipFill>
        <p:spPr bwMode="auto">
          <a:xfrm>
            <a:off x="2267744" y="2463302"/>
            <a:ext cx="1604809" cy="89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E:\3 KНИГИ 2011-2012     PDF-PDF-JPEG\КОК  TIF1.tif"/>
          <p:cNvPicPr>
            <a:picLocks noChangeAspect="1" noChangeArrowheads="1"/>
          </p:cNvPicPr>
          <p:nvPr/>
        </p:nvPicPr>
        <p:blipFill>
          <a:blip r:embed="rId8">
            <a:extLst>
              <a:ext uri="{28A0092B-C50C-407E-A947-70E740481C1C}">
                <a14:useLocalDpi xmlns:a14="http://schemas.microsoft.com/office/drawing/2010/main" val="0"/>
              </a:ext>
            </a:extLst>
          </a:blip>
          <a:srcRect l="14713" t="33281" r="23698" b="35349"/>
          <a:stretch>
            <a:fillRect/>
          </a:stretch>
        </p:blipFill>
        <p:spPr bwMode="auto">
          <a:xfrm>
            <a:off x="4067944" y="3212976"/>
            <a:ext cx="1728192" cy="104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162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520507207"/>
              </p:ext>
            </p:extLst>
          </p:nvPr>
        </p:nvGraphicFramePr>
        <p:xfrm>
          <a:off x="628650" y="355600"/>
          <a:ext cx="8194628" cy="608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Объект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839" y="423081"/>
            <a:ext cx="1492860" cy="1695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rot="18316173">
            <a:off x="7547" y="3298908"/>
            <a:ext cx="2842406" cy="369332"/>
          </a:xfrm>
          <a:prstGeom prst="rect">
            <a:avLst/>
          </a:prstGeom>
          <a:noFill/>
        </p:spPr>
        <p:txBody>
          <a:bodyPr wrap="square" rtlCol="0">
            <a:spAutoFit/>
          </a:bodyPr>
          <a:lstStyle/>
          <a:p>
            <a:r>
              <a:rPr lang="kk-KZ" b="1" dirty="0" smtClean="0">
                <a:solidFill>
                  <a:srgbClr val="0070C0"/>
                </a:solidFill>
              </a:rPr>
              <a:t>Қажетті білік-дағдылар</a:t>
            </a:r>
            <a:endParaRPr lang="ru-RU" b="1" dirty="0">
              <a:solidFill>
                <a:srgbClr val="0070C0"/>
              </a:solidFill>
            </a:endParaRPr>
          </a:p>
        </p:txBody>
      </p:sp>
      <p:pic>
        <p:nvPicPr>
          <p:cNvPr id="6" name="Рисунок 5" descr="C:\Users\zh.adilbekova\Desktop\stock-vector-conversation-of-friends-discussion-of-news-communication-on-different-topics-the-men-are-talking-1006055395.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0220" y="4653136"/>
            <a:ext cx="1777524" cy="1733550"/>
          </a:xfrm>
          <a:prstGeom prst="rect">
            <a:avLst/>
          </a:prstGeom>
          <a:noFill/>
          <a:ln>
            <a:noFill/>
          </a:ln>
        </p:spPr>
      </p:pic>
    </p:spTree>
    <p:extLst>
      <p:ext uri="{BB962C8B-B14F-4D97-AF65-F5344CB8AC3E}">
        <p14:creationId xmlns:p14="http://schemas.microsoft.com/office/powerpoint/2010/main" val="176034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5" y="260648"/>
            <a:ext cx="8493071" cy="1296144"/>
          </a:xfrm>
        </p:spPr>
        <p:txBody>
          <a:bodyPr>
            <a:normAutofit fontScale="90000"/>
          </a:bodyPr>
          <a:lstStyle/>
          <a:p>
            <a:pPr algn="just"/>
            <a:r>
              <a:rPr lang="kk-KZ" sz="2200" b="1" dirty="0">
                <a:solidFill>
                  <a:schemeClr val="accent6">
                    <a:lumMod val="50000"/>
                  </a:schemeClr>
                </a:solidFill>
                <a:latin typeface="Arial" pitchFamily="34" charset="0"/>
                <a:cs typeface="Arial" pitchFamily="34" charset="0"/>
              </a:rPr>
              <a:t>ҚАЗТЕСТ –</a:t>
            </a:r>
            <a:r>
              <a:rPr lang="kk-KZ" sz="2200" dirty="0">
                <a:solidFill>
                  <a:schemeClr val="tx2">
                    <a:lumMod val="60000"/>
                    <a:lumOff val="40000"/>
                  </a:schemeClr>
                </a:solidFill>
                <a:latin typeface="Arial" pitchFamily="34" charset="0"/>
                <a:cs typeface="Arial" pitchFamily="34" charset="0"/>
              </a:rPr>
              <a:t> </a:t>
            </a:r>
            <a:r>
              <a:rPr lang="kk-KZ" sz="2200" dirty="0">
                <a:solidFill>
                  <a:schemeClr val="accent1">
                    <a:lumMod val="75000"/>
                  </a:schemeClr>
                </a:solidFill>
                <a:latin typeface="Arial" pitchFamily="34" charset="0"/>
                <a:cs typeface="Arial" pitchFamily="34" charset="0"/>
              </a:rPr>
              <a:t>Қазақстан Республикасы азаматтарының және Қазақстан Республикасы аумағында әртүрлі қызмет түрлерімен айналысатын шетел азаматтарының қазақ тілін меңгеру деңгейін бағалаудың отандық жүйесі</a:t>
            </a:r>
            <a:r>
              <a:rPr lang="kk-KZ" sz="2200" dirty="0" smtClean="0">
                <a:solidFill>
                  <a:schemeClr val="accent1">
                    <a:lumMod val="75000"/>
                  </a:schemeClr>
                </a:solidFill>
                <a:latin typeface="Arial" pitchFamily="34" charset="0"/>
                <a:cs typeface="Arial" pitchFamily="34" charset="0"/>
              </a:rPr>
              <a:t>.</a:t>
            </a:r>
            <a:endParaRPr lang="ru-RU" dirty="0">
              <a:solidFill>
                <a:schemeClr val="accent1">
                  <a:lumMod val="75000"/>
                </a:schemeClr>
              </a:solidFill>
            </a:endParaRPr>
          </a:p>
        </p:txBody>
      </p:sp>
      <p:sp>
        <p:nvSpPr>
          <p:cNvPr id="4" name="Объект 3"/>
          <p:cNvSpPr>
            <a:spLocks noGrp="1"/>
          </p:cNvSpPr>
          <p:nvPr>
            <p:ph sz="quarter" idx="1"/>
          </p:nvPr>
        </p:nvSpPr>
        <p:spPr>
          <a:xfrm>
            <a:off x="107504" y="1700808"/>
            <a:ext cx="6840760" cy="4824536"/>
          </a:xfrm>
          <a:prstGeom prst="verticalScroll">
            <a:avLst/>
          </a:prstGeom>
          <a:ln/>
        </p:spPr>
        <p:style>
          <a:lnRef idx="2">
            <a:schemeClr val="accent1"/>
          </a:lnRef>
          <a:fillRef idx="1">
            <a:schemeClr val="lt1"/>
          </a:fillRef>
          <a:effectRef idx="0">
            <a:schemeClr val="accent1"/>
          </a:effectRef>
          <a:fontRef idx="minor">
            <a:schemeClr val="dk1"/>
          </a:fontRef>
        </p:style>
        <p:txBody>
          <a:bodyPr anchor="ctr">
            <a:normAutofit fontScale="85000" lnSpcReduction="20000"/>
          </a:bodyPr>
          <a:lstStyle/>
          <a:p>
            <a:pPr marL="0" indent="0">
              <a:buNone/>
            </a:pPr>
            <a:endParaRPr lang="en-US" sz="2400" dirty="0" smtClean="0">
              <a:solidFill>
                <a:schemeClr val="accent6">
                  <a:lumMod val="50000"/>
                </a:schemeClr>
              </a:solidFill>
              <a:latin typeface="Arial" pitchFamily="34" charset="0"/>
              <a:cs typeface="Arial" pitchFamily="34" charset="0"/>
            </a:endParaRPr>
          </a:p>
          <a:p>
            <a:pPr marL="0" indent="0">
              <a:buNone/>
            </a:pPr>
            <a:r>
              <a:rPr lang="en-US" sz="2400" dirty="0" smtClean="0">
                <a:solidFill>
                  <a:schemeClr val="accent6">
                    <a:lumMod val="50000"/>
                  </a:schemeClr>
                </a:solidFill>
                <a:latin typeface="Arial" pitchFamily="34" charset="0"/>
                <a:cs typeface="Arial" pitchFamily="34" charset="0"/>
              </a:rPr>
              <a:t>TOEFL </a:t>
            </a:r>
            <a:r>
              <a:rPr lang="kk-KZ" sz="2400" dirty="0">
                <a:solidFill>
                  <a:schemeClr val="accent6">
                    <a:lumMod val="50000"/>
                  </a:schemeClr>
                </a:solidFill>
                <a:latin typeface="Arial" pitchFamily="34" charset="0"/>
                <a:cs typeface="Arial" pitchFamily="34" charset="0"/>
              </a:rPr>
              <a:t>және </a:t>
            </a:r>
            <a:r>
              <a:rPr lang="en-US" sz="2400" dirty="0">
                <a:solidFill>
                  <a:schemeClr val="accent6">
                    <a:lumMod val="50000"/>
                  </a:schemeClr>
                </a:solidFill>
                <a:latin typeface="Arial" pitchFamily="34" charset="0"/>
                <a:cs typeface="Arial" pitchFamily="34" charset="0"/>
              </a:rPr>
              <a:t>IELTS</a:t>
            </a:r>
            <a:r>
              <a:rPr lang="kk-KZ" sz="2400" dirty="0">
                <a:solidFill>
                  <a:schemeClr val="accent6">
                    <a:lumMod val="50000"/>
                  </a:schemeClr>
                </a:solidFill>
                <a:latin typeface="Arial" pitchFamily="34" charset="0"/>
                <a:cs typeface="Arial" pitchFamily="34" charset="0"/>
              </a:rPr>
              <a:t> </a:t>
            </a:r>
            <a:r>
              <a:rPr lang="en-US" sz="2400" dirty="0">
                <a:solidFill>
                  <a:schemeClr val="accent6">
                    <a:lumMod val="50000"/>
                  </a:schemeClr>
                </a:solidFill>
                <a:latin typeface="Arial" pitchFamily="34" charset="0"/>
                <a:cs typeface="Arial" pitchFamily="34" charset="0"/>
              </a:rPr>
              <a:t>–</a:t>
            </a:r>
            <a:endParaRPr lang="kk-KZ" sz="2400" dirty="0">
              <a:solidFill>
                <a:schemeClr val="accent6">
                  <a:lumMod val="50000"/>
                </a:schemeClr>
              </a:solidFill>
              <a:latin typeface="Arial" pitchFamily="34" charset="0"/>
              <a:cs typeface="Arial" pitchFamily="34" charset="0"/>
            </a:endParaRPr>
          </a:p>
          <a:p>
            <a:pPr marL="0" indent="0">
              <a:buNone/>
            </a:pPr>
            <a:r>
              <a:rPr lang="kk-KZ" sz="2400" dirty="0">
                <a:solidFill>
                  <a:schemeClr val="accent1">
                    <a:lumMod val="75000"/>
                  </a:schemeClr>
                </a:solidFill>
                <a:latin typeface="Arial" pitchFamily="34" charset="0"/>
                <a:cs typeface="Arial" pitchFamily="34" charset="0"/>
              </a:rPr>
              <a:t>Ағылшын тілін білу деңгейін бағалау жүйесі</a:t>
            </a:r>
          </a:p>
          <a:p>
            <a:pPr marL="0" indent="0">
              <a:buNone/>
            </a:pPr>
            <a:endParaRPr lang="kk-KZ" sz="2400" dirty="0">
              <a:solidFill>
                <a:schemeClr val="accent1">
                  <a:lumMod val="75000"/>
                </a:schemeClr>
              </a:solidFill>
              <a:latin typeface="Arial" pitchFamily="34" charset="0"/>
              <a:cs typeface="Arial" pitchFamily="34" charset="0"/>
            </a:endParaRPr>
          </a:p>
          <a:p>
            <a:pPr marL="0" indent="0">
              <a:buNone/>
            </a:pPr>
            <a:r>
              <a:rPr lang="en-US" sz="2400" dirty="0">
                <a:solidFill>
                  <a:schemeClr val="accent6">
                    <a:lumMod val="50000"/>
                  </a:schemeClr>
                </a:solidFill>
                <a:latin typeface="Arial" pitchFamily="34" charset="0"/>
                <a:cs typeface="Arial" pitchFamily="34" charset="0"/>
              </a:rPr>
              <a:t>TOMER</a:t>
            </a:r>
            <a:r>
              <a:rPr lang="kk-KZ" sz="2400" dirty="0">
                <a:solidFill>
                  <a:schemeClr val="accent6">
                    <a:lumMod val="50000"/>
                  </a:schemeClr>
                </a:solidFill>
                <a:latin typeface="Arial" pitchFamily="34" charset="0"/>
                <a:cs typeface="Arial" pitchFamily="34" charset="0"/>
              </a:rPr>
              <a:t> </a:t>
            </a:r>
            <a:r>
              <a:rPr lang="en-US" sz="2400" dirty="0">
                <a:solidFill>
                  <a:schemeClr val="accent6">
                    <a:lumMod val="50000"/>
                  </a:schemeClr>
                </a:solidFill>
                <a:latin typeface="Arial" pitchFamily="34" charset="0"/>
                <a:cs typeface="Arial" pitchFamily="34" charset="0"/>
              </a:rPr>
              <a:t>–  </a:t>
            </a:r>
            <a:endParaRPr lang="kk-KZ" sz="2400" dirty="0">
              <a:solidFill>
                <a:schemeClr val="accent6">
                  <a:lumMod val="50000"/>
                </a:schemeClr>
              </a:solidFill>
              <a:latin typeface="Arial" pitchFamily="34" charset="0"/>
              <a:cs typeface="Arial" pitchFamily="34" charset="0"/>
            </a:endParaRPr>
          </a:p>
          <a:p>
            <a:pPr marL="0" indent="0">
              <a:buNone/>
            </a:pPr>
            <a:r>
              <a:rPr lang="kk-KZ" sz="2400" dirty="0">
                <a:solidFill>
                  <a:schemeClr val="accent1">
                    <a:lumMod val="75000"/>
                  </a:schemeClr>
                </a:solidFill>
                <a:latin typeface="Arial" pitchFamily="34" charset="0"/>
                <a:cs typeface="Arial" pitchFamily="34" charset="0"/>
              </a:rPr>
              <a:t>Түрік тілін білу деңгейін бағалау жүйесі</a:t>
            </a:r>
          </a:p>
          <a:p>
            <a:pPr marL="0" indent="0">
              <a:buNone/>
            </a:pPr>
            <a:endParaRPr lang="kk-KZ" sz="2400" dirty="0">
              <a:solidFill>
                <a:schemeClr val="accent1">
                  <a:lumMod val="75000"/>
                </a:schemeClr>
              </a:solidFill>
              <a:latin typeface="Arial" pitchFamily="34" charset="0"/>
              <a:cs typeface="Arial" pitchFamily="34" charset="0"/>
            </a:endParaRPr>
          </a:p>
          <a:p>
            <a:pPr marL="0" indent="0">
              <a:buNone/>
            </a:pPr>
            <a:r>
              <a:rPr lang="kk-KZ" sz="2400" dirty="0">
                <a:solidFill>
                  <a:schemeClr val="accent6">
                    <a:lumMod val="50000"/>
                  </a:schemeClr>
                </a:solidFill>
                <a:latin typeface="Arial" pitchFamily="34" charset="0"/>
                <a:cs typeface="Arial" pitchFamily="34" charset="0"/>
              </a:rPr>
              <a:t>ТРКИ –</a:t>
            </a:r>
          </a:p>
          <a:p>
            <a:pPr marL="0" indent="0">
              <a:buNone/>
            </a:pPr>
            <a:r>
              <a:rPr lang="kk-KZ" sz="2400" dirty="0">
                <a:solidFill>
                  <a:schemeClr val="accent1">
                    <a:lumMod val="75000"/>
                  </a:schemeClr>
                </a:solidFill>
                <a:latin typeface="Arial" pitchFamily="34" charset="0"/>
                <a:cs typeface="Arial" pitchFamily="34" charset="0"/>
              </a:rPr>
              <a:t>Орыс тілін білу деңгейін бағалау жүйесі</a:t>
            </a:r>
          </a:p>
          <a:p>
            <a:pPr marL="0" indent="0">
              <a:buNone/>
            </a:pPr>
            <a:endParaRPr lang="kk-KZ" sz="2400" dirty="0">
              <a:solidFill>
                <a:schemeClr val="accent1">
                  <a:lumMod val="75000"/>
                </a:schemeClr>
              </a:solidFill>
              <a:latin typeface="Arial" pitchFamily="34" charset="0"/>
              <a:cs typeface="Arial" pitchFamily="34" charset="0"/>
            </a:endParaRPr>
          </a:p>
          <a:p>
            <a:pPr marL="0" indent="0">
              <a:buNone/>
            </a:pPr>
            <a:r>
              <a:rPr lang="en-US" sz="2400" dirty="0">
                <a:solidFill>
                  <a:schemeClr val="accent6">
                    <a:lumMod val="50000"/>
                  </a:schemeClr>
                </a:solidFill>
                <a:latin typeface="Arial" pitchFamily="34" charset="0"/>
                <a:cs typeface="Arial" pitchFamily="34" charset="0"/>
              </a:rPr>
              <a:t>DALF/DELF</a:t>
            </a:r>
            <a:r>
              <a:rPr lang="kk-KZ" sz="2400" dirty="0">
                <a:solidFill>
                  <a:schemeClr val="accent6">
                    <a:lumMod val="50000"/>
                  </a:schemeClr>
                </a:solidFill>
                <a:latin typeface="Arial" pitchFamily="34" charset="0"/>
                <a:cs typeface="Arial" pitchFamily="34" charset="0"/>
              </a:rPr>
              <a:t> –</a:t>
            </a:r>
            <a:r>
              <a:rPr lang="kk-KZ" sz="2400" dirty="0">
                <a:solidFill>
                  <a:schemeClr val="tx2">
                    <a:lumMod val="60000"/>
                    <a:lumOff val="40000"/>
                  </a:schemeClr>
                </a:solidFill>
                <a:latin typeface="Arial" pitchFamily="34" charset="0"/>
                <a:cs typeface="Arial" pitchFamily="34" charset="0"/>
              </a:rPr>
              <a:t> </a:t>
            </a:r>
          </a:p>
          <a:p>
            <a:pPr marL="0" indent="0">
              <a:buNone/>
            </a:pPr>
            <a:r>
              <a:rPr lang="kk-KZ" sz="2400" dirty="0">
                <a:solidFill>
                  <a:schemeClr val="accent1">
                    <a:lumMod val="75000"/>
                  </a:schemeClr>
                </a:solidFill>
                <a:latin typeface="Arial" pitchFamily="34" charset="0"/>
                <a:cs typeface="Arial" pitchFamily="34" charset="0"/>
              </a:rPr>
              <a:t>Француз тілін білу деңгейін бағалау </a:t>
            </a:r>
            <a:r>
              <a:rPr lang="kk-KZ" sz="2400" dirty="0" smtClean="0">
                <a:solidFill>
                  <a:schemeClr val="accent1">
                    <a:lumMod val="75000"/>
                  </a:schemeClr>
                </a:solidFill>
                <a:latin typeface="Arial" pitchFamily="34" charset="0"/>
                <a:cs typeface="Arial" pitchFamily="34" charset="0"/>
              </a:rPr>
              <a:t>жүйесі</a:t>
            </a:r>
            <a:endParaRPr lang="kk-KZ" sz="2400" dirty="0">
              <a:solidFill>
                <a:schemeClr val="accent1">
                  <a:lumMod val="75000"/>
                </a:schemeClr>
              </a:solidFill>
              <a:latin typeface="Arial" pitchFamily="34" charset="0"/>
              <a:cs typeface="Arial" pitchFamily="34" charset="0"/>
            </a:endParaRPr>
          </a:p>
        </p:txBody>
      </p:sp>
      <p:sp>
        <p:nvSpPr>
          <p:cNvPr id="5" name="Прямоугольник 4"/>
          <p:cNvSpPr/>
          <p:nvPr/>
        </p:nvSpPr>
        <p:spPr>
          <a:xfrm>
            <a:off x="1403648" y="1807754"/>
            <a:ext cx="5328592" cy="36004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accent6">
                    <a:lumMod val="50000"/>
                  </a:schemeClr>
                </a:solidFill>
                <a:latin typeface="Arial" pitchFamily="34" charset="0"/>
                <a:cs typeface="Arial" pitchFamily="34" charset="0"/>
              </a:rPr>
              <a:t>ӘЛЕМДЕГІ ТІЛ БІЛІМІН БАҒАЛАУ ЖҮЙЕЛЕРІ</a:t>
            </a:r>
            <a:endParaRPr lang="kk-KZ" b="1" dirty="0">
              <a:solidFill>
                <a:schemeClr val="accent6">
                  <a:lumMod val="50000"/>
                </a:schemeClr>
              </a:solidFill>
              <a:latin typeface="Arial" pitchFamily="34" charset="0"/>
              <a:cs typeface="Arial" pitchFamily="34" charset="0"/>
            </a:endParaRPr>
          </a:p>
        </p:txBody>
      </p:sp>
      <p:pic>
        <p:nvPicPr>
          <p:cNvPr id="6" name="Picture 2" descr="C:\Users\Администратор.NAZGULAKHMEDINA\Pictures\15_05_2012_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974" b="5011"/>
          <a:stretch/>
        </p:blipFill>
        <p:spPr bwMode="auto">
          <a:xfrm>
            <a:off x="6876256" y="1803959"/>
            <a:ext cx="2088232"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a:extLst/>
        </p:spPr>
      </p:pic>
    </p:spTree>
    <p:extLst>
      <p:ext uri="{BB962C8B-B14F-4D97-AF65-F5344CB8AC3E}">
        <p14:creationId xmlns:p14="http://schemas.microsoft.com/office/powerpoint/2010/main" val="1847408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362517" y="204716"/>
            <a:ext cx="3854641" cy="3425588"/>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marL="0" indent="0">
              <a:buNone/>
            </a:pPr>
            <a:r>
              <a:rPr lang="kk-KZ" sz="2000" dirty="0" smtClean="0">
                <a:solidFill>
                  <a:srgbClr val="002060"/>
                </a:solidFill>
                <a:latin typeface="Arial" panose="020B0604020202020204" pitchFamily="34" charset="0"/>
                <a:cs typeface="Arial" panose="020B0604020202020204" pitchFamily="34" charset="0"/>
              </a:rPr>
              <a:t>Сыни көзқарасты анықтаңыз. </a:t>
            </a:r>
            <a:endParaRPr lang="ru-RU" sz="2000" dirty="0" smtClean="0">
              <a:solidFill>
                <a:srgbClr val="002060"/>
              </a:solidFill>
              <a:latin typeface="Arial" panose="020B0604020202020204" pitchFamily="34" charset="0"/>
              <a:cs typeface="Arial" panose="020B0604020202020204" pitchFamily="34" charset="0"/>
            </a:endParaRPr>
          </a:p>
          <a:p>
            <a:pPr marL="0" indent="0">
              <a:buNone/>
            </a:pPr>
            <a:r>
              <a:rPr lang="kk-KZ" sz="2000" dirty="0" smtClean="0">
                <a:solidFill>
                  <a:srgbClr val="FF0000"/>
                </a:solidFill>
                <a:latin typeface="Arial" panose="020B0604020202020204" pitchFamily="34" charset="0"/>
                <a:cs typeface="Arial" panose="020B0604020202020204" pitchFamily="34" charset="0"/>
              </a:rPr>
              <a:t>А) Мәселе санда емес, біздің мектептерге сапа керек. </a:t>
            </a:r>
            <a:endParaRPr lang="ru-RU" sz="2000" dirty="0" smtClean="0">
              <a:solidFill>
                <a:srgbClr val="FF0000"/>
              </a:solidFill>
              <a:latin typeface="Arial" panose="020B0604020202020204" pitchFamily="34" charset="0"/>
              <a:cs typeface="Arial" panose="020B0604020202020204" pitchFamily="34" charset="0"/>
            </a:endParaRPr>
          </a:p>
          <a:p>
            <a:pPr marL="0" indent="0">
              <a:buNone/>
            </a:pPr>
            <a:r>
              <a:rPr lang="kk-KZ" sz="2000" dirty="0" smtClean="0">
                <a:solidFill>
                  <a:srgbClr val="002060"/>
                </a:solidFill>
                <a:latin typeface="Arial" panose="020B0604020202020204" pitchFamily="34" charset="0"/>
                <a:cs typeface="Arial" panose="020B0604020202020204" pitchFamily="34" charset="0"/>
              </a:rPr>
              <a:t>В) Бұл мәселеде ауызбіршілікпен жұмыс істеу керек деп ойлаймын.</a:t>
            </a:r>
            <a:endParaRPr lang="ru-RU" sz="2000" dirty="0" smtClean="0">
              <a:solidFill>
                <a:srgbClr val="002060"/>
              </a:solidFill>
              <a:latin typeface="Arial" panose="020B0604020202020204" pitchFamily="34" charset="0"/>
              <a:cs typeface="Arial" panose="020B0604020202020204" pitchFamily="34" charset="0"/>
            </a:endParaRPr>
          </a:p>
          <a:p>
            <a:pPr marL="0" indent="0">
              <a:buNone/>
            </a:pPr>
            <a:r>
              <a:rPr lang="kk-KZ" sz="2000" dirty="0" smtClean="0">
                <a:solidFill>
                  <a:srgbClr val="002060"/>
                </a:solidFill>
                <a:latin typeface="Arial" panose="020B0604020202020204" pitchFamily="34" charset="0"/>
                <a:cs typeface="Arial" panose="020B0604020202020204" pitchFamily="34" charset="0"/>
              </a:rPr>
              <a:t>С) Қазақ мектептерінің көбеюіне біріге жұмыс істеуге болады.</a:t>
            </a:r>
            <a:endParaRPr lang="ru-RU" sz="2000" dirty="0" smtClean="0">
              <a:solidFill>
                <a:srgbClr val="002060"/>
              </a:solidFill>
              <a:latin typeface="Arial" panose="020B0604020202020204" pitchFamily="34" charset="0"/>
              <a:cs typeface="Arial" panose="020B0604020202020204" pitchFamily="34" charset="0"/>
            </a:endParaRPr>
          </a:p>
          <a:p>
            <a:pPr marL="0" indent="0">
              <a:buNone/>
            </a:pPr>
            <a:r>
              <a:rPr lang="kk-KZ" sz="2000" dirty="0" smtClean="0">
                <a:solidFill>
                  <a:srgbClr val="002060"/>
                </a:solidFill>
                <a:latin typeface="Arial" panose="020B0604020202020204" pitchFamily="34" charset="0"/>
                <a:cs typeface="Arial" panose="020B0604020202020204" pitchFamily="34" charset="0"/>
              </a:rPr>
              <a:t>D) Қазақ тілі – этностарына қарамастан, бүкіл Қазақстан халқы азаматтарының ортақ тілі.</a:t>
            </a:r>
            <a:endParaRPr lang="ru-RU" sz="2000" dirty="0">
              <a:solidFill>
                <a:srgbClr val="002060"/>
              </a:solidFill>
              <a:latin typeface="Arial" panose="020B0604020202020204" pitchFamily="34" charset="0"/>
              <a:cs typeface="Arial" panose="020B0604020202020204" pitchFamily="34" charset="0"/>
            </a:endParaRPr>
          </a:p>
        </p:txBody>
      </p:sp>
      <p:sp>
        <p:nvSpPr>
          <p:cNvPr id="5" name="Объект 3"/>
          <p:cNvSpPr txBox="1">
            <a:spLocks/>
          </p:cNvSpPr>
          <p:nvPr/>
        </p:nvSpPr>
        <p:spPr>
          <a:xfrm>
            <a:off x="4765627" y="204715"/>
            <a:ext cx="4037180" cy="3656331"/>
          </a:xfrm>
          <a:prstGeom prst="roundRect">
            <a:avLst/>
          </a:prstGeom>
          <a:solidFill>
            <a:schemeClr val="bg1"/>
          </a:solidFill>
          <a:ln w="12700" cap="flat" cmpd="sng" algn="ctr">
            <a:solidFill>
              <a:schemeClr val="accent1">
                <a:lumMod val="75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endParaRPr lang="kk-KZ" sz="2000" dirty="0" smtClean="0">
              <a:solidFill>
                <a:srgbClr val="002060"/>
              </a:solidFill>
            </a:endParaRPr>
          </a:p>
          <a:p>
            <a:pPr marL="0" indent="0">
              <a:buNone/>
            </a:pPr>
            <a:r>
              <a:rPr lang="kk-KZ" sz="1800" dirty="0" smtClean="0">
                <a:solidFill>
                  <a:srgbClr val="002060"/>
                </a:solidFill>
                <a:latin typeface="Arial" panose="020B0604020202020204" pitchFamily="34" charset="0"/>
                <a:cs typeface="Arial" panose="020B0604020202020204" pitchFamily="34" charset="0"/>
              </a:rPr>
              <a:t>Берілген </a:t>
            </a:r>
            <a:r>
              <a:rPr lang="kk-KZ" sz="1800" dirty="0">
                <a:solidFill>
                  <a:srgbClr val="002060"/>
                </a:solidFill>
                <a:latin typeface="Arial" panose="020B0604020202020204" pitchFamily="34" charset="0"/>
                <a:cs typeface="Arial" panose="020B0604020202020204" pitchFamily="34" charset="0"/>
              </a:rPr>
              <a:t>ақпаратты түйіндеңіз.</a:t>
            </a:r>
            <a:endParaRPr lang="ru-RU" sz="1800" dirty="0">
              <a:solidFill>
                <a:srgbClr val="002060"/>
              </a:solidFill>
              <a:latin typeface="Arial" panose="020B0604020202020204" pitchFamily="34" charset="0"/>
              <a:cs typeface="Arial" panose="020B0604020202020204" pitchFamily="34" charset="0"/>
            </a:endParaRPr>
          </a:p>
          <a:p>
            <a:pPr marL="0" indent="0">
              <a:buNone/>
            </a:pPr>
            <a:r>
              <a:rPr lang="kk-KZ" sz="1800" i="1" dirty="0" smtClean="0">
                <a:solidFill>
                  <a:srgbClr val="002060"/>
                </a:solidFill>
                <a:latin typeface="Arial" panose="020B0604020202020204" pitchFamily="34" charset="0"/>
                <a:cs typeface="Arial" panose="020B0604020202020204" pitchFamily="34" charset="0"/>
              </a:rPr>
              <a:t>Дәрігер </a:t>
            </a:r>
            <a:r>
              <a:rPr lang="kk-KZ" sz="1800" i="1" dirty="0">
                <a:solidFill>
                  <a:srgbClr val="002060"/>
                </a:solidFill>
                <a:latin typeface="Arial" panose="020B0604020202020204" pitchFamily="34" charset="0"/>
                <a:cs typeface="Arial" panose="020B0604020202020204" pitchFamily="34" charset="0"/>
              </a:rPr>
              <a:t>науқастың айнаға үрлеген демі арқылы аурудың диагнозын қойған.</a:t>
            </a:r>
            <a:endParaRPr lang="ru-RU" sz="1800" i="1" dirty="0">
              <a:solidFill>
                <a:srgbClr val="002060"/>
              </a:solidFill>
              <a:latin typeface="Arial" panose="020B0604020202020204" pitchFamily="34" charset="0"/>
              <a:cs typeface="Arial" panose="020B0604020202020204" pitchFamily="34" charset="0"/>
            </a:endParaRPr>
          </a:p>
          <a:p>
            <a:pPr marL="0" indent="0">
              <a:buNone/>
            </a:pPr>
            <a:r>
              <a:rPr lang="kk-KZ" sz="1800" dirty="0">
                <a:solidFill>
                  <a:srgbClr val="FF0000"/>
                </a:solidFill>
                <a:latin typeface="Arial" panose="020B0604020202020204" pitchFamily="34" charset="0"/>
                <a:cs typeface="Arial" panose="020B0604020202020204" pitchFamily="34" charset="0"/>
              </a:rPr>
              <a:t>A) Айна емдік қасиетке ие.</a:t>
            </a:r>
            <a:endParaRPr lang="ru-RU" sz="1800" dirty="0">
              <a:solidFill>
                <a:srgbClr val="FF0000"/>
              </a:solidFill>
              <a:latin typeface="Arial" panose="020B0604020202020204" pitchFamily="34" charset="0"/>
              <a:cs typeface="Arial" panose="020B0604020202020204" pitchFamily="34" charset="0"/>
            </a:endParaRPr>
          </a:p>
          <a:p>
            <a:pPr marL="0" indent="0">
              <a:buNone/>
            </a:pPr>
            <a:r>
              <a:rPr lang="kk-KZ" sz="1800" dirty="0">
                <a:solidFill>
                  <a:srgbClr val="002060"/>
                </a:solidFill>
                <a:latin typeface="Arial" panose="020B0604020202020204" pitchFamily="34" charset="0"/>
                <a:cs typeface="Arial" panose="020B0604020202020204" pitchFamily="34" charset="0"/>
              </a:rPr>
              <a:t>B) Айнаның еш қауіптілігі жоқ.</a:t>
            </a:r>
            <a:endParaRPr lang="ru-RU" sz="1800" dirty="0">
              <a:solidFill>
                <a:srgbClr val="002060"/>
              </a:solidFill>
              <a:latin typeface="Arial" panose="020B0604020202020204" pitchFamily="34" charset="0"/>
              <a:cs typeface="Arial" panose="020B0604020202020204" pitchFamily="34" charset="0"/>
            </a:endParaRPr>
          </a:p>
          <a:p>
            <a:pPr marL="0" indent="0">
              <a:buNone/>
            </a:pPr>
            <a:r>
              <a:rPr lang="kk-KZ" sz="1800" dirty="0">
                <a:solidFill>
                  <a:srgbClr val="002060"/>
                </a:solidFill>
                <a:latin typeface="Arial" panose="020B0604020202020204" pitchFamily="34" charset="0"/>
                <a:cs typeface="Arial" panose="020B0604020202020204" pitchFamily="34" charset="0"/>
              </a:rPr>
              <a:t>C) Айна адамның жаман ойларын бейнелейді.</a:t>
            </a:r>
            <a:endParaRPr lang="ru-RU" sz="1800" dirty="0">
              <a:solidFill>
                <a:srgbClr val="002060"/>
              </a:solidFill>
              <a:latin typeface="Arial" panose="020B0604020202020204" pitchFamily="34" charset="0"/>
              <a:cs typeface="Arial" panose="020B0604020202020204" pitchFamily="34" charset="0"/>
            </a:endParaRPr>
          </a:p>
          <a:p>
            <a:pPr marL="0" indent="0">
              <a:buNone/>
            </a:pPr>
            <a:r>
              <a:rPr lang="kk-KZ" sz="1800" dirty="0">
                <a:solidFill>
                  <a:srgbClr val="002060"/>
                </a:solidFill>
                <a:latin typeface="Arial" panose="020B0604020202020204" pitchFamily="34" charset="0"/>
                <a:cs typeface="Arial" panose="020B0604020202020204" pitchFamily="34" charset="0"/>
              </a:rPr>
              <a:t>D) Айнаға көп қараған адам әлсіз болады.</a:t>
            </a:r>
            <a:endParaRPr lang="ru-RU" sz="18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ru-RU" sz="2000" dirty="0">
              <a:solidFill>
                <a:srgbClr val="002060"/>
              </a:solidFill>
            </a:endParaRPr>
          </a:p>
        </p:txBody>
      </p:sp>
      <p:sp>
        <p:nvSpPr>
          <p:cNvPr id="6" name="Объект 3"/>
          <p:cNvSpPr txBox="1">
            <a:spLocks/>
          </p:cNvSpPr>
          <p:nvPr/>
        </p:nvSpPr>
        <p:spPr>
          <a:xfrm>
            <a:off x="1560984" y="3933056"/>
            <a:ext cx="4773308" cy="2808312"/>
          </a:xfrm>
          <a:prstGeom prst="roundRect">
            <a:avLst/>
          </a:prstGeom>
          <a:solidFill>
            <a:schemeClr val="bg1"/>
          </a:solidFill>
          <a:ln w="12700" cap="flat" cmpd="sng" algn="ctr">
            <a:solidFill>
              <a:schemeClr val="accent1">
                <a:lumMod val="75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kk-KZ" sz="1800" dirty="0">
                <a:solidFill>
                  <a:srgbClr val="002060"/>
                </a:solidFill>
                <a:latin typeface="Arial" panose="020B0604020202020204" pitchFamily="34" charset="0"/>
                <a:cs typeface="Arial" panose="020B0604020202020204" pitchFamily="34" charset="0"/>
              </a:rPr>
              <a:t>Мәтін қорытындысын анықтаңыз.</a:t>
            </a:r>
            <a:endParaRPr lang="ru-RU" sz="1800" dirty="0">
              <a:solidFill>
                <a:srgbClr val="002060"/>
              </a:solidFill>
              <a:latin typeface="Arial" panose="020B0604020202020204" pitchFamily="34" charset="0"/>
              <a:cs typeface="Arial" panose="020B0604020202020204" pitchFamily="34" charset="0"/>
            </a:endParaRPr>
          </a:p>
          <a:p>
            <a:pPr marL="0" indent="0">
              <a:buNone/>
            </a:pPr>
            <a:r>
              <a:rPr lang="kk-KZ" sz="1800" dirty="0">
                <a:solidFill>
                  <a:srgbClr val="002060"/>
                </a:solidFill>
                <a:latin typeface="Arial" panose="020B0604020202020204" pitchFamily="34" charset="0"/>
                <a:cs typeface="Arial" panose="020B0604020202020204" pitchFamily="34" charset="0"/>
              </a:rPr>
              <a:t>A) Сазгерлік қасиет атасы мен әкесінен берілді.</a:t>
            </a:r>
            <a:endParaRPr lang="ru-RU" sz="1800" dirty="0">
              <a:solidFill>
                <a:srgbClr val="002060"/>
              </a:solidFill>
              <a:latin typeface="Arial" panose="020B0604020202020204" pitchFamily="34" charset="0"/>
              <a:cs typeface="Arial" panose="020B0604020202020204" pitchFamily="34" charset="0"/>
            </a:endParaRPr>
          </a:p>
          <a:p>
            <a:pPr marL="0" indent="0">
              <a:buNone/>
            </a:pPr>
            <a:r>
              <a:rPr lang="kk-KZ" sz="1800" dirty="0">
                <a:solidFill>
                  <a:srgbClr val="002060"/>
                </a:solidFill>
                <a:latin typeface="Arial" panose="020B0604020202020204" pitchFamily="34" charset="0"/>
                <a:cs typeface="Arial" panose="020B0604020202020204" pitchFamily="34" charset="0"/>
              </a:rPr>
              <a:t>B) Операларында ұлттық үн мен кәсібилік үндесті.</a:t>
            </a:r>
            <a:endParaRPr lang="ru-RU" sz="1800" dirty="0">
              <a:solidFill>
                <a:srgbClr val="002060"/>
              </a:solidFill>
              <a:latin typeface="Arial" panose="020B0604020202020204" pitchFamily="34" charset="0"/>
              <a:cs typeface="Arial" panose="020B0604020202020204" pitchFamily="34" charset="0"/>
            </a:endParaRPr>
          </a:p>
          <a:p>
            <a:pPr marL="0" indent="0">
              <a:buNone/>
            </a:pPr>
            <a:r>
              <a:rPr lang="kk-KZ" sz="1800" dirty="0">
                <a:solidFill>
                  <a:srgbClr val="002060"/>
                </a:solidFill>
                <a:latin typeface="Arial" panose="020B0604020202020204" pitchFamily="34" charset="0"/>
                <a:cs typeface="Arial" panose="020B0604020202020204" pitchFamily="34" charset="0"/>
              </a:rPr>
              <a:t>C) Е.Рахмадиев басқа композиторларға үлгі болды.</a:t>
            </a:r>
            <a:endParaRPr lang="ru-RU" sz="1800" dirty="0">
              <a:solidFill>
                <a:srgbClr val="002060"/>
              </a:solidFill>
              <a:latin typeface="Arial" panose="020B0604020202020204" pitchFamily="34" charset="0"/>
              <a:cs typeface="Arial" panose="020B0604020202020204" pitchFamily="34" charset="0"/>
            </a:endParaRPr>
          </a:p>
          <a:p>
            <a:pPr marL="0" indent="0">
              <a:buNone/>
            </a:pPr>
            <a:r>
              <a:rPr lang="kk-KZ" sz="1800" dirty="0">
                <a:solidFill>
                  <a:srgbClr val="FF0000"/>
                </a:solidFill>
                <a:latin typeface="Arial" panose="020B0604020202020204" pitchFamily="34" charset="0"/>
                <a:cs typeface="Arial" panose="020B0604020202020204" pitchFamily="34" charset="0"/>
              </a:rPr>
              <a:t>D) Шығармалары арқылы қазақ әуенін әлемге танытты.</a:t>
            </a:r>
            <a:endParaRPr lang="ru-RU"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743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051723" y="236518"/>
            <a:ext cx="5544616" cy="1026676"/>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lIns="91409" tIns="45704" rIns="91409" bIns="45704" anchor="ctr"/>
          <a:lstStyle/>
          <a:p>
            <a:pPr algn="ctr" defTabSz="914083">
              <a:defRPr/>
            </a:pPr>
            <a:r>
              <a:rPr lang="kk-KZ" sz="2400" b="1" dirty="0">
                <a:solidFill>
                  <a:srgbClr val="F14124">
                    <a:lumMod val="50000"/>
                  </a:srgbClr>
                </a:solidFill>
                <a:latin typeface="Arial" panose="020B0604020202020204" pitchFamily="34" charset="0"/>
                <a:cs typeface="Arial" panose="020B0604020202020204" pitchFamily="34" charset="0"/>
              </a:rPr>
              <a:t>Лексика-грамматикалық </a:t>
            </a:r>
          </a:p>
          <a:p>
            <a:pPr algn="ctr" defTabSz="914083">
              <a:defRPr/>
            </a:pPr>
            <a:r>
              <a:rPr lang="kk-KZ" sz="2400" b="1" dirty="0">
                <a:solidFill>
                  <a:srgbClr val="F14124">
                    <a:lumMod val="50000"/>
                  </a:srgbClr>
                </a:solidFill>
                <a:latin typeface="Arial" panose="020B0604020202020204" pitchFamily="34" charset="0"/>
                <a:cs typeface="Arial" panose="020B0604020202020204" pitchFamily="34" charset="0"/>
              </a:rPr>
              <a:t>құрылымның мақсаты</a:t>
            </a:r>
            <a:endParaRPr lang="ru-RU" sz="2400" b="1" dirty="0">
              <a:solidFill>
                <a:srgbClr val="F14124">
                  <a:lumMod val="50000"/>
                </a:srgbClr>
              </a:solidFill>
              <a:latin typeface="Arial" panose="020B0604020202020204" pitchFamily="34" charset="0"/>
              <a:cs typeface="Arial" panose="020B0604020202020204" pitchFamily="34" charset="0"/>
            </a:endParaRPr>
          </a:p>
        </p:txBody>
      </p:sp>
      <p:sp>
        <p:nvSpPr>
          <p:cNvPr id="8" name="Прямоугольник 7"/>
          <p:cNvSpPr/>
          <p:nvPr/>
        </p:nvSpPr>
        <p:spPr>
          <a:xfrm>
            <a:off x="899592" y="1700808"/>
            <a:ext cx="7848872" cy="3323987"/>
          </a:xfrm>
          <a:prstGeom prst="rect">
            <a:avLst/>
          </a:prstGeom>
        </p:spPr>
        <p:txBody>
          <a:bodyPr wrap="square" lIns="91409" tIns="45704" rIns="91409" bIns="45704">
            <a:spAutoFit/>
          </a:bodyPr>
          <a:lstStyle/>
          <a:p>
            <a:pPr marL="342781" indent="-342781" defTabSz="914083">
              <a:buFont typeface="Wingdings" panose="05000000000000000000" pitchFamily="2" charset="2"/>
              <a:buChar char="v"/>
            </a:pPr>
            <a:r>
              <a:rPr lang="kk-KZ" altLang="ru-RU" sz="2400" dirty="0">
                <a:solidFill>
                  <a:srgbClr val="000099"/>
                </a:solidFill>
                <a:latin typeface="Arial" panose="020B0604020202020204" pitchFamily="34" charset="0"/>
                <a:cs typeface="Arial" panose="020B0604020202020204" pitchFamily="34" charset="0"/>
              </a:rPr>
              <a:t> </a:t>
            </a:r>
            <a:r>
              <a:rPr lang="kk-KZ" altLang="ru-RU" sz="2400" dirty="0">
                <a:solidFill>
                  <a:srgbClr val="000099"/>
                </a:solidFill>
                <a:latin typeface="Franklin Gothic Medium" panose="020B0603020102020204" pitchFamily="34" charset="0"/>
                <a:cs typeface="Arial" panose="020B0604020202020204" pitchFamily="34" charset="0"/>
              </a:rPr>
              <a:t>Лексика-грамматикалық құрылымды орынды және қатысымда қолдана білуге дағдыландыру;</a:t>
            </a:r>
          </a:p>
          <a:p>
            <a:pPr defTabSz="914083"/>
            <a:endParaRPr lang="kk-KZ" altLang="ru-RU" sz="2400" dirty="0">
              <a:solidFill>
                <a:srgbClr val="000099"/>
              </a:solidFill>
              <a:latin typeface="Franklin Gothic Medium" panose="020B0603020102020204" pitchFamily="34" charset="0"/>
              <a:cs typeface="Arial" panose="020B0604020202020204" pitchFamily="34" charset="0"/>
            </a:endParaRPr>
          </a:p>
          <a:p>
            <a:pPr marL="342781" indent="-342781" defTabSz="914083">
              <a:buFont typeface="Wingdings" panose="05000000000000000000" pitchFamily="2" charset="2"/>
              <a:buChar char="v"/>
            </a:pPr>
            <a:r>
              <a:rPr lang="kk-KZ" altLang="ru-RU" sz="2400" dirty="0">
                <a:solidFill>
                  <a:srgbClr val="000099"/>
                </a:solidFill>
                <a:latin typeface="Franklin Gothic Medium" panose="020B0603020102020204" pitchFamily="34" charset="0"/>
                <a:cs typeface="Arial" panose="020B0604020202020204" pitchFamily="34" charset="0"/>
              </a:rPr>
              <a:t>Тапсырмалар арқылы тілдік дағды қалыптастыруға жаттықтыру;</a:t>
            </a:r>
          </a:p>
          <a:p>
            <a:pPr defTabSz="914083"/>
            <a:endParaRPr lang="kk-KZ" altLang="ru-RU" sz="2400" dirty="0">
              <a:solidFill>
                <a:srgbClr val="000099"/>
              </a:solidFill>
              <a:latin typeface="Franklin Gothic Medium" panose="020B0603020102020204" pitchFamily="34" charset="0"/>
              <a:cs typeface="Arial" panose="020B0604020202020204" pitchFamily="34" charset="0"/>
            </a:endParaRPr>
          </a:p>
          <a:p>
            <a:pPr marL="342781" indent="-342781" defTabSz="914083">
              <a:buFont typeface="Wingdings" panose="05000000000000000000" pitchFamily="2" charset="2"/>
              <a:buChar char="v"/>
            </a:pPr>
            <a:r>
              <a:rPr lang="kk-KZ" altLang="ru-RU" sz="2400" dirty="0">
                <a:solidFill>
                  <a:srgbClr val="000099"/>
                </a:solidFill>
                <a:latin typeface="Franklin Gothic Medium" panose="020B0603020102020204" pitchFamily="34" charset="0"/>
                <a:cs typeface="Arial" panose="020B0604020202020204" pitchFamily="34" charset="0"/>
              </a:rPr>
              <a:t>Тест тапсырмаларын берілген уақытта орындай алу дағдысын қалыптастыру</a:t>
            </a:r>
          </a:p>
          <a:p>
            <a:pPr defTabSz="914083"/>
            <a:endParaRPr lang="kk-KZ" altLang="ru-RU" dirty="0" smtClean="0">
              <a:solidFill>
                <a:srgbClr val="000099"/>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5" y="476672"/>
            <a:ext cx="1440159" cy="10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988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143379" y="1714501"/>
            <a:ext cx="4214813" cy="1938338"/>
          </a:xfrm>
          <a:prstGeom prst="rect">
            <a:avLst/>
          </a:prstGeom>
        </p:spPr>
        <p:txBody>
          <a:bodyPr lIns="91409" tIns="45704" rIns="91409" bIns="45704">
            <a:spAutoFit/>
          </a:bodyPr>
          <a:lstStyle/>
          <a:p>
            <a:pPr algn="ctr" defTabSz="914083">
              <a:defRPr/>
            </a:pPr>
            <a:endParaRPr lang="kk-KZ" sz="2400" b="1" dirty="0">
              <a:solidFill>
                <a:prstClr val="black">
                  <a:lumMod val="60000"/>
                  <a:lumOff val="40000"/>
                </a:prstClr>
              </a:solidFill>
              <a:latin typeface="Times New Roman" pitchFamily="18" charset="0"/>
              <a:ea typeface="Times New Roman" pitchFamily="18" charset="0"/>
              <a:cs typeface="Times New Roman" pitchFamily="18" charset="0"/>
            </a:endParaRPr>
          </a:p>
          <a:p>
            <a:pPr algn="ctr" defTabSz="914083">
              <a:defRPr/>
            </a:pPr>
            <a:endParaRPr lang="kk-KZ" sz="2400" b="1" dirty="0">
              <a:solidFill>
                <a:prstClr val="black">
                  <a:lumMod val="60000"/>
                  <a:lumOff val="40000"/>
                </a:prstClr>
              </a:solidFill>
              <a:latin typeface="Times New Roman" pitchFamily="18" charset="0"/>
              <a:ea typeface="Times New Roman" pitchFamily="18" charset="0"/>
              <a:cs typeface="Times New Roman" pitchFamily="18" charset="0"/>
            </a:endParaRPr>
          </a:p>
          <a:p>
            <a:pPr algn="ctr" defTabSz="914083">
              <a:defRPr/>
            </a:pPr>
            <a:endParaRPr lang="kk-KZ" sz="2400" b="1" dirty="0">
              <a:solidFill>
                <a:prstClr val="black">
                  <a:lumMod val="60000"/>
                  <a:lumOff val="40000"/>
                </a:prstClr>
              </a:solidFill>
              <a:latin typeface="Times New Roman" pitchFamily="18" charset="0"/>
              <a:ea typeface="Times New Roman" pitchFamily="18" charset="0"/>
              <a:cs typeface="Times New Roman" pitchFamily="18" charset="0"/>
            </a:endParaRPr>
          </a:p>
          <a:p>
            <a:pPr algn="ctr" defTabSz="914083">
              <a:defRPr/>
            </a:pPr>
            <a:endParaRPr lang="kk-KZ" sz="2400" b="1" dirty="0">
              <a:solidFill>
                <a:prstClr val="black">
                  <a:lumMod val="60000"/>
                  <a:lumOff val="40000"/>
                </a:prstClr>
              </a:solidFill>
              <a:latin typeface="Times New Roman" pitchFamily="18" charset="0"/>
              <a:ea typeface="Times New Roman" pitchFamily="18" charset="0"/>
              <a:cs typeface="Times New Roman" pitchFamily="18" charset="0"/>
            </a:endParaRPr>
          </a:p>
          <a:p>
            <a:pPr algn="ctr" defTabSz="914083">
              <a:defRPr/>
            </a:pPr>
            <a:endParaRPr lang="kk-KZ" sz="2400" b="1" dirty="0">
              <a:solidFill>
                <a:prstClr val="black">
                  <a:lumMod val="60000"/>
                  <a:lumOff val="40000"/>
                </a:prstClr>
              </a:solidFill>
              <a:latin typeface="Times New Roman" pitchFamily="18" charset="0"/>
              <a:ea typeface="Times New Roman" pitchFamily="18" charset="0"/>
              <a:cs typeface="Times New Roman" pitchFamily="18" charset="0"/>
            </a:endParaRPr>
          </a:p>
        </p:txBody>
      </p:sp>
      <p:sp>
        <p:nvSpPr>
          <p:cNvPr id="4" name="Скругленный прямоугольник 4"/>
          <p:cNvSpPr/>
          <p:nvPr/>
        </p:nvSpPr>
        <p:spPr>
          <a:xfrm>
            <a:off x="888774" y="76204"/>
            <a:ext cx="7874226" cy="456930"/>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06643" tIns="106643" rIns="106643" bIns="106643" spcCol="1268" anchor="ctr"/>
          <a:lstStyle/>
          <a:p>
            <a:pPr algn="ctr" defTabSz="1244169">
              <a:lnSpc>
                <a:spcPct val="90000"/>
              </a:lnSpc>
              <a:spcAft>
                <a:spcPct val="35000"/>
              </a:spcAft>
              <a:defRPr/>
            </a:pPr>
            <a:r>
              <a:rPr lang="kk-KZ" sz="2000" b="1" dirty="0">
                <a:solidFill>
                  <a:srgbClr val="4E67C8">
                    <a:lumMod val="75000"/>
                  </a:srgbClr>
                </a:solidFill>
                <a:latin typeface="Times New Roman" pitchFamily="18" charset="0"/>
                <a:cs typeface="Times New Roman" pitchFamily="18" charset="0"/>
              </a:rPr>
              <a:t>ЛЕКСИКА-ГРАММАТИКАЛЫҚ ҚҰРЫЛЫМ  </a:t>
            </a:r>
          </a:p>
        </p:txBody>
      </p:sp>
      <p:graphicFrame>
        <p:nvGraphicFramePr>
          <p:cNvPr id="5" name="Содержимое 4"/>
          <p:cNvGraphicFramePr>
            <a:graphicFrameLocks/>
          </p:cNvGraphicFramePr>
          <p:nvPr>
            <p:extLst>
              <p:ext uri="{D42A27DB-BD31-4B8C-83A1-F6EECF244321}">
                <p14:modId xmlns:p14="http://schemas.microsoft.com/office/powerpoint/2010/main" val="3009016958"/>
              </p:ext>
            </p:extLst>
          </p:nvPr>
        </p:nvGraphicFramePr>
        <p:xfrm>
          <a:off x="251520" y="452051"/>
          <a:ext cx="8785225" cy="6309999"/>
        </p:xfrm>
        <a:graphic>
          <a:graphicData uri="http://schemas.openxmlformats.org/drawingml/2006/table">
            <a:tbl>
              <a:tblPr firstRow="1" bandRow="1">
                <a:tableStyleId>{B301B821-A1FF-4177-AEE7-76D212191A09}</a:tableStyleId>
              </a:tblPr>
              <a:tblGrid>
                <a:gridCol w="353898">
                  <a:extLst>
                    <a:ext uri="{9D8B030D-6E8A-4147-A177-3AD203B41FA5}">
                      <a16:colId xmlns="" xmlns:a16="http://schemas.microsoft.com/office/drawing/2014/main" val="20000"/>
                    </a:ext>
                  </a:extLst>
                </a:gridCol>
                <a:gridCol w="3175210">
                  <a:extLst>
                    <a:ext uri="{9D8B030D-6E8A-4147-A177-3AD203B41FA5}">
                      <a16:colId xmlns="" xmlns:a16="http://schemas.microsoft.com/office/drawing/2014/main" val="20001"/>
                    </a:ext>
                  </a:extLst>
                </a:gridCol>
                <a:gridCol w="340082">
                  <a:extLst>
                    <a:ext uri="{9D8B030D-6E8A-4147-A177-3AD203B41FA5}">
                      <a16:colId xmlns="" xmlns:a16="http://schemas.microsoft.com/office/drawing/2014/main" val="20002"/>
                    </a:ext>
                  </a:extLst>
                </a:gridCol>
                <a:gridCol w="4916035">
                  <a:extLst>
                    <a:ext uri="{9D8B030D-6E8A-4147-A177-3AD203B41FA5}">
                      <a16:colId xmlns="" xmlns:a16="http://schemas.microsoft.com/office/drawing/2014/main" val="20003"/>
                    </a:ext>
                  </a:extLst>
                </a:gridCol>
              </a:tblGrid>
              <a:tr h="283754">
                <a:tc gridSpan="4">
                  <a:txBody>
                    <a:bodyPr/>
                    <a:lstStyle/>
                    <a:p>
                      <a:pPr algn="ctr">
                        <a:lnSpc>
                          <a:spcPct val="115000"/>
                        </a:lnSpc>
                        <a:spcAft>
                          <a:spcPts val="0"/>
                        </a:spcAft>
                      </a:pPr>
                      <a:r>
                        <a:rPr lang="kk-KZ" sz="1600" dirty="0" smtClean="0">
                          <a:effectLst/>
                          <a:latin typeface="Times New Roman" panose="02020603050405020304" pitchFamily="18" charset="0"/>
                          <a:cs typeface="Times New Roman" panose="02020603050405020304" pitchFamily="18" charset="0"/>
                        </a:rPr>
                        <a:t>ЖОЙЫЛҒАН ТАПСЫРМА ТҮРЛЕРІ</a:t>
                      </a:r>
                      <a:endParaRPr lang="ru-RU" sz="1600" dirty="0">
                        <a:solidFill>
                          <a:srgbClr val="3906BA"/>
                        </a:solidFill>
                        <a:effectLst/>
                        <a:latin typeface="Times New Roman" panose="02020603050405020304" pitchFamily="18" charset="0"/>
                        <a:ea typeface="Calibri"/>
                        <a:cs typeface="Times New Roman" panose="02020603050405020304"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endParaRPr lang="ru-RU"/>
                    </a:p>
                  </a:txBody>
                  <a:tcPr>
                    <a:solidFill>
                      <a:schemeClr val="accent6">
                        <a:lumMod val="40000"/>
                        <a:lumOff val="60000"/>
                        <a:alpha val="20000"/>
                      </a:schemeClr>
                    </a:solidFill>
                  </a:tcPr>
                </a:tc>
                <a:tc hMerge="1">
                  <a:txBody>
                    <a:bodyPr/>
                    <a:lstStyle/>
                    <a:p>
                      <a:endParaRPr lang="ru-RU" dirty="0"/>
                    </a:p>
                  </a:txBody>
                  <a:tcPr marL="68580" marR="68580" marT="0" marB="0">
                    <a:solidFill>
                      <a:schemeClr val="accent6">
                        <a:lumMod val="40000"/>
                        <a:lumOff val="60000"/>
                        <a:alpha val="20000"/>
                      </a:schemeClr>
                    </a:solidFill>
                  </a:tcPr>
                </a:tc>
                <a:tc hMerge="1">
                  <a:txBody>
                    <a:bodyPr/>
                    <a:lstStyle/>
                    <a:p>
                      <a:endParaRPr lang="ru-RU" dirty="0"/>
                    </a:p>
                  </a:txBody>
                  <a:tcPr marL="68580" marR="68580" marT="0" marB="0">
                    <a:solidFill>
                      <a:schemeClr val="accent6">
                        <a:lumMod val="40000"/>
                        <a:lumOff val="60000"/>
                        <a:alpha val="20000"/>
                      </a:schemeClr>
                    </a:solidFill>
                  </a:tcPr>
                </a:tc>
                <a:extLst>
                  <a:ext uri="{0D108BD9-81ED-4DB2-BD59-A6C34878D82A}">
                    <a16:rowId xmlns="" xmlns:a16="http://schemas.microsoft.com/office/drawing/2014/main" val="10000"/>
                  </a:ext>
                </a:extLst>
              </a:tr>
              <a:tr h="279659">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1</a:t>
                      </a:r>
                      <a:endParaRPr lang="ru-RU" sz="1200" dirty="0">
                        <a:effectLst/>
                        <a:latin typeface="Times New Roman" panose="02020603050405020304" pitchFamily="18" charset="0"/>
                        <a:ea typeface="Calibri"/>
                        <a:cs typeface="Times New Roman" panose="02020603050405020304"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a:solidFill>
                            <a:schemeClr val="tx2">
                              <a:lumMod val="75000"/>
                            </a:schemeClr>
                          </a:solidFill>
                          <a:effectLst/>
                          <a:latin typeface="Times New Roman" pitchFamily="18" charset="0"/>
                          <a:cs typeface="Times New Roman" pitchFamily="18" charset="0"/>
                        </a:rPr>
                        <a:t>... сөзіне </a:t>
                      </a:r>
                      <a:r>
                        <a:rPr lang="kk-KZ" sz="1200" dirty="0" smtClean="0">
                          <a:solidFill>
                            <a:schemeClr val="tx2">
                              <a:lumMod val="75000"/>
                            </a:schemeClr>
                          </a:solidFill>
                          <a:effectLst/>
                          <a:latin typeface="Times New Roman" pitchFamily="18" charset="0"/>
                          <a:cs typeface="Times New Roman" pitchFamily="18" charset="0"/>
                        </a:rPr>
                        <a:t>жалғанатын</a:t>
                      </a:r>
                      <a:r>
                        <a:rPr lang="kk-KZ" sz="1200" baseline="0" dirty="0" smtClean="0">
                          <a:solidFill>
                            <a:schemeClr val="tx2">
                              <a:lumMod val="75000"/>
                            </a:schemeClr>
                          </a:solidFill>
                          <a:effectLst/>
                          <a:latin typeface="Times New Roman" pitchFamily="18" charset="0"/>
                          <a:cs typeface="Times New Roman" pitchFamily="18" charset="0"/>
                        </a:rPr>
                        <a:t> </a:t>
                      </a:r>
                      <a:r>
                        <a:rPr lang="kk-KZ" sz="1200" dirty="0" smtClean="0">
                          <a:solidFill>
                            <a:schemeClr val="tx2">
                              <a:lumMod val="75000"/>
                            </a:schemeClr>
                          </a:solidFill>
                          <a:effectLst/>
                          <a:latin typeface="Times New Roman" pitchFamily="18" charset="0"/>
                          <a:cs typeface="Times New Roman" pitchFamily="18" charset="0"/>
                        </a:rPr>
                        <a:t>қосымшаны белгілеңіз</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a:solidFill>
                            <a:schemeClr val="tx2">
                              <a:lumMod val="75000"/>
                            </a:schemeClr>
                          </a:solidFill>
                          <a:effectLst/>
                          <a:latin typeface="Times New Roman" pitchFamily="18" charset="0"/>
                          <a:cs typeface="Times New Roman" pitchFamily="18" charset="0"/>
                        </a:rPr>
                        <a:t>16</a:t>
                      </a:r>
                      <a:endParaRPr lang="ru-RU" sz="1200" b="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kk-KZ" sz="1200" dirty="0" smtClean="0">
                          <a:solidFill>
                            <a:schemeClr val="tx2">
                              <a:lumMod val="75000"/>
                            </a:schemeClr>
                          </a:solidFill>
                          <a:effectLst/>
                          <a:latin typeface="Times New Roman" pitchFamily="18" charset="0"/>
                          <a:ea typeface="Calibri"/>
                          <a:cs typeface="Times New Roman" pitchFamily="18" charset="0"/>
                        </a:rPr>
                        <a:t>Көптік</a:t>
                      </a:r>
                      <a:r>
                        <a:rPr lang="kk-KZ" sz="1200" baseline="0" dirty="0" smtClean="0">
                          <a:solidFill>
                            <a:schemeClr val="tx2">
                              <a:lumMod val="75000"/>
                            </a:schemeClr>
                          </a:solidFill>
                          <a:effectLst/>
                          <a:latin typeface="Times New Roman" pitchFamily="18" charset="0"/>
                          <a:ea typeface="Calibri"/>
                          <a:cs typeface="Times New Roman" pitchFamily="18" charset="0"/>
                        </a:rPr>
                        <a:t> ұғымды білдіретін сөзбен келген сөйлемді табыңыз</a:t>
                      </a:r>
                      <a:endParaRPr lang="ru-RU" sz="1200" dirty="0" smtClean="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1"/>
                  </a:ext>
                </a:extLst>
              </a:tr>
              <a:tr h="433977">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2</a:t>
                      </a:r>
                      <a:endParaRPr lang="ru-RU" sz="1200" dirty="0">
                        <a:effectLst/>
                        <a:latin typeface="Times New Roman" panose="02020603050405020304" pitchFamily="18" charset="0"/>
                        <a:ea typeface="Calibri"/>
                        <a:cs typeface="Times New Roman" panose="02020603050405020304"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қосымшасы</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жалғанатын</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сөзді</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табыңыз</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қатыстық</a:t>
                      </a:r>
                      <a:r>
                        <a:rPr lang="ru-RU" sz="1200" dirty="0" smtClean="0">
                          <a:solidFill>
                            <a:schemeClr val="tx2">
                              <a:lumMod val="75000"/>
                            </a:schemeClr>
                          </a:solidFill>
                          <a:effectLst/>
                          <a:latin typeface="Times New Roman" pitchFamily="18" charset="0"/>
                          <a:ea typeface="Calibri"/>
                          <a:cs typeface="Times New Roman" pitchFamily="18" charset="0"/>
                        </a:rPr>
                        <a:t> сын </a:t>
                      </a:r>
                      <a:r>
                        <a:rPr lang="ru-RU" sz="1200" dirty="0" err="1" smtClean="0">
                          <a:solidFill>
                            <a:schemeClr val="tx2">
                              <a:lumMod val="75000"/>
                            </a:schemeClr>
                          </a:solidFill>
                          <a:effectLst/>
                          <a:latin typeface="Times New Roman" pitchFamily="18" charset="0"/>
                          <a:ea typeface="Calibri"/>
                          <a:cs typeface="Times New Roman" pitchFamily="18" charset="0"/>
                        </a:rPr>
                        <a:t>есім</a:t>
                      </a:r>
                      <a:r>
                        <a:rPr lang="ru-RU" sz="1200" dirty="0" smtClean="0">
                          <a:solidFill>
                            <a:schemeClr val="tx2">
                              <a:lumMod val="75000"/>
                            </a:schemeClr>
                          </a:solidFill>
                          <a:effectLst/>
                          <a:latin typeface="Times New Roman" pitchFamily="18" charset="0"/>
                          <a:ea typeface="Calibri"/>
                          <a:cs typeface="Times New Roman" pitchFamily="18" charset="0"/>
                        </a:rPr>
                        <a:t>)</a:t>
                      </a: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a:solidFill>
                            <a:schemeClr val="tx2">
                              <a:lumMod val="75000"/>
                            </a:schemeClr>
                          </a:solidFill>
                          <a:effectLst/>
                          <a:latin typeface="Times New Roman" pitchFamily="18" charset="0"/>
                          <a:cs typeface="Times New Roman" pitchFamily="18" charset="0"/>
                        </a:rPr>
                        <a:t>17</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kk-KZ" sz="1200" dirty="0" smtClean="0">
                          <a:solidFill>
                            <a:schemeClr val="tx2">
                              <a:lumMod val="75000"/>
                            </a:schemeClr>
                          </a:solidFill>
                          <a:effectLst/>
                          <a:latin typeface="Times New Roman" pitchFamily="18" charset="0"/>
                          <a:cs typeface="Times New Roman" pitchFamily="18" charset="0"/>
                        </a:rPr>
                        <a:t>Бірнеше адам орындаған іс-әрекетті белгілеңіз (жекеше, көпше)</a:t>
                      </a:r>
                      <a:endParaRPr lang="ru-RU" sz="1200" dirty="0" smtClean="0">
                        <a:solidFill>
                          <a:schemeClr val="tx2">
                            <a:lumMod val="75000"/>
                          </a:schemeClr>
                        </a:solidFill>
                        <a:effectLst/>
                        <a:latin typeface="Times New Roman" pitchFamily="18" charset="0"/>
                        <a:ea typeface="Calibri"/>
                        <a:cs typeface="Times New Roman" pitchFamily="18" charset="0"/>
                      </a:endParaRPr>
                    </a:p>
                    <a:p>
                      <a:pPr>
                        <a:lnSpc>
                          <a:spcPct val="115000"/>
                        </a:lnSpc>
                        <a:spcAft>
                          <a:spcPts val="0"/>
                        </a:spcAft>
                      </a:pP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2"/>
                  </a:ext>
                </a:extLst>
              </a:tr>
              <a:tr h="231930">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3</a:t>
                      </a:r>
                      <a:endParaRPr lang="ru-RU" sz="1200" dirty="0">
                        <a:effectLst/>
                        <a:latin typeface="Times New Roman" panose="02020603050405020304" pitchFamily="18" charset="0"/>
                        <a:ea typeface="Calibri"/>
                        <a:cs typeface="Times New Roman" panose="02020603050405020304"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b="0" kern="1200" dirty="0">
                          <a:solidFill>
                            <a:srgbClr val="17375E"/>
                          </a:solidFill>
                          <a:effectLst/>
                          <a:latin typeface="Times New Roman"/>
                          <a:ea typeface="Times New Roman"/>
                          <a:cs typeface="Times New Roman"/>
                        </a:rPr>
                        <a:t>Айтылуы</a:t>
                      </a:r>
                      <a:r>
                        <a:rPr lang="kk-KZ" sz="1200" b="1" kern="1200" dirty="0">
                          <a:solidFill>
                            <a:srgbClr val="17375E"/>
                          </a:solidFill>
                          <a:effectLst/>
                          <a:latin typeface="Times New Roman"/>
                          <a:ea typeface="Times New Roman"/>
                          <a:cs typeface="Times New Roman"/>
                        </a:rPr>
                        <a:t> </a:t>
                      </a:r>
                      <a:r>
                        <a:rPr lang="kk-KZ" sz="1200" b="0" kern="1200" dirty="0">
                          <a:solidFill>
                            <a:srgbClr val="17375E"/>
                          </a:solidFill>
                          <a:effectLst/>
                          <a:latin typeface="Times New Roman"/>
                          <a:ea typeface="Times New Roman"/>
                          <a:cs typeface="Times New Roman"/>
                        </a:rPr>
                        <a:t>бойынша</a:t>
                      </a:r>
                      <a:r>
                        <a:rPr lang="kk-KZ" sz="1200" b="1" kern="1200" dirty="0">
                          <a:solidFill>
                            <a:srgbClr val="17375E"/>
                          </a:solidFill>
                          <a:effectLst/>
                          <a:latin typeface="Times New Roman"/>
                          <a:ea typeface="Times New Roman"/>
                          <a:cs typeface="Times New Roman"/>
                        </a:rPr>
                        <a:t> </a:t>
                      </a:r>
                      <a:r>
                        <a:rPr lang="kk-KZ" sz="1200" b="0" kern="1200" dirty="0">
                          <a:solidFill>
                            <a:srgbClr val="17375E"/>
                          </a:solidFill>
                          <a:effectLst/>
                          <a:latin typeface="Times New Roman"/>
                          <a:ea typeface="Times New Roman"/>
                          <a:cs typeface="Times New Roman"/>
                        </a:rPr>
                        <a:t>жазылған</a:t>
                      </a:r>
                      <a:r>
                        <a:rPr lang="kk-KZ" sz="1200" b="1" kern="1200" dirty="0">
                          <a:solidFill>
                            <a:srgbClr val="17375E"/>
                          </a:solidFill>
                          <a:effectLst/>
                          <a:latin typeface="Times New Roman"/>
                          <a:ea typeface="Times New Roman"/>
                          <a:cs typeface="Times New Roman"/>
                        </a:rPr>
                        <a:t> </a:t>
                      </a:r>
                      <a:r>
                        <a:rPr lang="kk-KZ" sz="1200" b="0" kern="1200" dirty="0">
                          <a:solidFill>
                            <a:srgbClr val="17375E"/>
                          </a:solidFill>
                          <a:effectLst/>
                          <a:latin typeface="Times New Roman"/>
                          <a:ea typeface="Times New Roman"/>
                          <a:cs typeface="Times New Roman"/>
                        </a:rPr>
                        <a:t>сөздер</a:t>
                      </a:r>
                      <a:r>
                        <a:rPr lang="kk-KZ" sz="1200" b="1" kern="1200" dirty="0">
                          <a:solidFill>
                            <a:srgbClr val="17375E"/>
                          </a:solidFill>
                          <a:effectLst/>
                          <a:latin typeface="Times New Roman"/>
                          <a:ea typeface="Times New Roman"/>
                          <a:cs typeface="Times New Roman"/>
                        </a:rPr>
                        <a:t> </a:t>
                      </a:r>
                      <a:r>
                        <a:rPr lang="kk-KZ" sz="1200" b="0" kern="1200" dirty="0">
                          <a:solidFill>
                            <a:srgbClr val="17375E"/>
                          </a:solidFill>
                          <a:effectLst/>
                          <a:latin typeface="Times New Roman"/>
                          <a:ea typeface="Times New Roman"/>
                          <a:cs typeface="Times New Roman"/>
                        </a:rPr>
                        <a:t>қатарын</a:t>
                      </a:r>
                      <a:r>
                        <a:rPr lang="kk-KZ" sz="1200" b="1" kern="1200" dirty="0">
                          <a:solidFill>
                            <a:srgbClr val="17375E"/>
                          </a:solidFill>
                          <a:effectLst/>
                          <a:latin typeface="Times New Roman"/>
                          <a:ea typeface="Times New Roman"/>
                          <a:cs typeface="Times New Roman"/>
                        </a:rPr>
                        <a:t> </a:t>
                      </a:r>
                      <a:r>
                        <a:rPr lang="kk-KZ" sz="1200" b="0" kern="1200" dirty="0">
                          <a:solidFill>
                            <a:srgbClr val="17375E"/>
                          </a:solidFill>
                          <a:effectLst/>
                          <a:latin typeface="Times New Roman"/>
                          <a:ea typeface="Times New Roman"/>
                          <a:cs typeface="Times New Roman"/>
                        </a:rPr>
                        <a:t>белгілеңіз</a:t>
                      </a:r>
                      <a:endParaRPr lang="ru-RU" sz="1100" b="0" dirty="0">
                        <a:effectLst/>
                        <a:latin typeface="Calibri"/>
                        <a:ea typeface="Calibri"/>
                        <a:cs typeface="Times New Roman"/>
                      </a:endParaRPr>
                    </a:p>
                  </a:txBody>
                  <a:tcPr marL="68580" marR="68580" marT="9525"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a:solidFill>
                            <a:schemeClr val="tx2">
                              <a:lumMod val="75000"/>
                            </a:schemeClr>
                          </a:solidFill>
                          <a:effectLst/>
                          <a:latin typeface="Times New Roman" pitchFamily="18" charset="0"/>
                          <a:cs typeface="Times New Roman" pitchFamily="18" charset="0"/>
                        </a:rPr>
                        <a:t>18</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kk-KZ" sz="1200" dirty="0" smtClean="0">
                          <a:solidFill>
                            <a:schemeClr val="tx2">
                              <a:lumMod val="75000"/>
                            </a:schemeClr>
                          </a:solidFill>
                          <a:effectLst/>
                          <a:latin typeface="Times New Roman" pitchFamily="18" charset="0"/>
                          <a:ea typeface="Calibri"/>
                          <a:cs typeface="Times New Roman" pitchFamily="18" charset="0"/>
                        </a:rPr>
                        <a:t>Тура</a:t>
                      </a:r>
                      <a:r>
                        <a:rPr lang="kk-KZ" sz="1200" baseline="0" dirty="0" smtClean="0">
                          <a:solidFill>
                            <a:schemeClr val="tx2">
                              <a:lumMod val="75000"/>
                            </a:schemeClr>
                          </a:solidFill>
                          <a:effectLst/>
                          <a:latin typeface="Times New Roman" pitchFamily="18" charset="0"/>
                          <a:ea typeface="Calibri"/>
                          <a:cs typeface="Times New Roman" pitchFamily="18" charset="0"/>
                        </a:rPr>
                        <a:t> объектіні қажет ететін /етпейтін сөздер қатарын табыңыз</a:t>
                      </a:r>
                      <a:endParaRPr lang="ru-RU" sz="1200" dirty="0" smtClean="0">
                        <a:solidFill>
                          <a:schemeClr val="tx2">
                            <a:lumMod val="75000"/>
                          </a:schemeClr>
                        </a:solidFill>
                        <a:effectLst/>
                        <a:latin typeface="Times New Roman" pitchFamily="18" charset="0"/>
                        <a:ea typeface="Calibri"/>
                        <a:cs typeface="Times New Roman" pitchFamily="18" charset="0"/>
                      </a:endParaRPr>
                    </a:p>
                    <a:p>
                      <a:pPr>
                        <a:lnSpc>
                          <a:spcPct val="115000"/>
                        </a:lnSpc>
                        <a:spcAft>
                          <a:spcPts val="0"/>
                        </a:spcAft>
                      </a:pPr>
                      <a:endParaRPr lang="kk-KZ" sz="1200" dirty="0" smtClean="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3"/>
                  </a:ext>
                </a:extLst>
              </a:tr>
              <a:tr h="433977">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4</a:t>
                      </a:r>
                      <a:endParaRPr lang="ru-RU" sz="1200" dirty="0">
                        <a:effectLst/>
                        <a:latin typeface="Times New Roman" panose="02020603050405020304" pitchFamily="18" charset="0"/>
                        <a:ea typeface="Calibri"/>
                        <a:cs typeface="Times New Roman" panose="02020603050405020304"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ru-RU" sz="1200" kern="1200" dirty="0" err="1">
                          <a:solidFill>
                            <a:srgbClr val="17375E"/>
                          </a:solidFill>
                          <a:effectLst/>
                          <a:latin typeface="Times New Roman"/>
                          <a:ea typeface="Times New Roman"/>
                          <a:cs typeface="Times New Roman"/>
                        </a:rPr>
                        <a:t>Айтылуы</a:t>
                      </a:r>
                      <a:r>
                        <a:rPr lang="ru-RU" sz="1200" kern="1200" dirty="0">
                          <a:solidFill>
                            <a:srgbClr val="17375E"/>
                          </a:solidFill>
                          <a:effectLst/>
                          <a:latin typeface="Times New Roman"/>
                          <a:ea typeface="Times New Roman"/>
                          <a:cs typeface="Times New Roman"/>
                        </a:rPr>
                        <a:t> </a:t>
                      </a:r>
                      <a:r>
                        <a:rPr lang="ru-RU" sz="1200" kern="1200" dirty="0" err="1">
                          <a:solidFill>
                            <a:srgbClr val="17375E"/>
                          </a:solidFill>
                          <a:effectLst/>
                          <a:latin typeface="Times New Roman"/>
                          <a:ea typeface="Times New Roman"/>
                          <a:cs typeface="Times New Roman"/>
                        </a:rPr>
                        <a:t>жазылуына</a:t>
                      </a:r>
                      <a:r>
                        <a:rPr lang="ru-RU" sz="1200" kern="1200" dirty="0">
                          <a:solidFill>
                            <a:srgbClr val="17375E"/>
                          </a:solidFill>
                          <a:effectLst/>
                          <a:latin typeface="Times New Roman"/>
                          <a:ea typeface="Times New Roman"/>
                          <a:cs typeface="Times New Roman"/>
                        </a:rPr>
                        <a:t> </a:t>
                      </a:r>
                      <a:r>
                        <a:rPr lang="ru-RU" sz="1200" kern="1200" dirty="0" err="1">
                          <a:solidFill>
                            <a:srgbClr val="17375E"/>
                          </a:solidFill>
                          <a:effectLst/>
                          <a:latin typeface="Times New Roman"/>
                          <a:ea typeface="Times New Roman"/>
                          <a:cs typeface="Times New Roman"/>
                        </a:rPr>
                        <a:t>сәйкес</a:t>
                      </a:r>
                      <a:r>
                        <a:rPr lang="ru-RU" sz="1200" kern="1200" dirty="0">
                          <a:solidFill>
                            <a:srgbClr val="17375E"/>
                          </a:solidFill>
                          <a:effectLst/>
                          <a:latin typeface="Times New Roman"/>
                          <a:ea typeface="Times New Roman"/>
                          <a:cs typeface="Times New Roman"/>
                        </a:rPr>
                        <a:t> </a:t>
                      </a:r>
                      <a:r>
                        <a:rPr lang="ru-RU" sz="1200" kern="1200" dirty="0" err="1">
                          <a:solidFill>
                            <a:srgbClr val="17375E"/>
                          </a:solidFill>
                          <a:effectLst/>
                          <a:latin typeface="Times New Roman"/>
                          <a:ea typeface="Times New Roman"/>
                          <a:cs typeface="Times New Roman"/>
                        </a:rPr>
                        <a:t>емес</a:t>
                      </a:r>
                      <a:r>
                        <a:rPr lang="ru-RU" sz="1200" kern="1200" dirty="0">
                          <a:solidFill>
                            <a:srgbClr val="17375E"/>
                          </a:solidFill>
                          <a:effectLst/>
                          <a:latin typeface="Times New Roman"/>
                          <a:ea typeface="Times New Roman"/>
                          <a:cs typeface="Times New Roman"/>
                        </a:rPr>
                        <a:t> </a:t>
                      </a:r>
                      <a:r>
                        <a:rPr lang="ru-RU" sz="1200" kern="1200" dirty="0" err="1">
                          <a:solidFill>
                            <a:srgbClr val="17375E"/>
                          </a:solidFill>
                          <a:effectLst/>
                          <a:latin typeface="Times New Roman"/>
                          <a:ea typeface="Times New Roman"/>
                          <a:cs typeface="Times New Roman"/>
                        </a:rPr>
                        <a:t>сөзді</a:t>
                      </a:r>
                      <a:r>
                        <a:rPr lang="ru-RU" sz="1200" kern="1200" dirty="0">
                          <a:solidFill>
                            <a:srgbClr val="17375E"/>
                          </a:solidFill>
                          <a:effectLst/>
                          <a:latin typeface="Times New Roman"/>
                          <a:ea typeface="Times New Roman"/>
                          <a:cs typeface="Times New Roman"/>
                        </a:rPr>
                        <a:t> </a:t>
                      </a:r>
                      <a:r>
                        <a:rPr lang="ru-RU" sz="1200" kern="1200" dirty="0" err="1">
                          <a:solidFill>
                            <a:srgbClr val="17375E"/>
                          </a:solidFill>
                          <a:effectLst/>
                          <a:latin typeface="Times New Roman"/>
                          <a:ea typeface="Times New Roman"/>
                          <a:cs typeface="Times New Roman"/>
                        </a:rPr>
                        <a:t>табыңыз</a:t>
                      </a:r>
                      <a:endParaRPr lang="ru-RU" sz="1100" dirty="0">
                        <a:effectLst/>
                        <a:latin typeface="Calibri"/>
                        <a:ea typeface="Calibri"/>
                        <a:cs typeface="Times New Roman"/>
                      </a:endParaRPr>
                    </a:p>
                  </a:txBody>
                  <a:tcPr marL="68580" marR="68580" marT="9525"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a:solidFill>
                            <a:schemeClr val="tx2">
                              <a:lumMod val="75000"/>
                            </a:schemeClr>
                          </a:solidFill>
                          <a:effectLst/>
                          <a:latin typeface="Times New Roman" pitchFamily="18" charset="0"/>
                          <a:cs typeface="Times New Roman" pitchFamily="18" charset="0"/>
                        </a:rPr>
                        <a:t>19</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kk-KZ" sz="1200" dirty="0" smtClean="0">
                          <a:solidFill>
                            <a:schemeClr val="tx2">
                              <a:lumMod val="75000"/>
                            </a:schemeClr>
                          </a:solidFill>
                          <a:effectLst/>
                          <a:latin typeface="Times New Roman" pitchFamily="18" charset="0"/>
                          <a:ea typeface="Calibri"/>
                          <a:cs typeface="Times New Roman" pitchFamily="18" charset="0"/>
                        </a:rPr>
                        <a:t>Іс-әрекет</a:t>
                      </a:r>
                      <a:r>
                        <a:rPr lang="kk-KZ" sz="1200" baseline="0" dirty="0" smtClean="0">
                          <a:solidFill>
                            <a:schemeClr val="tx2">
                              <a:lumMod val="75000"/>
                            </a:schemeClr>
                          </a:solidFill>
                          <a:effectLst/>
                          <a:latin typeface="Times New Roman" pitchFamily="18" charset="0"/>
                          <a:ea typeface="Calibri"/>
                          <a:cs typeface="Times New Roman" pitchFamily="18" charset="0"/>
                        </a:rPr>
                        <a:t> бағытталған субъектіні көрсетіңіз </a:t>
                      </a:r>
                      <a:endParaRPr lang="ru-RU" sz="1200" dirty="0" smtClean="0">
                        <a:solidFill>
                          <a:schemeClr val="tx2">
                            <a:lumMod val="75000"/>
                          </a:schemeClr>
                        </a:solidFill>
                        <a:effectLst/>
                        <a:latin typeface="Times New Roman" pitchFamily="18" charset="0"/>
                        <a:ea typeface="Calibri"/>
                        <a:cs typeface="Times New Roman" pitchFamily="18" charset="0"/>
                      </a:endParaRPr>
                    </a:p>
                    <a:p>
                      <a:pPr>
                        <a:lnSpc>
                          <a:spcPct val="115000"/>
                        </a:lnSpc>
                        <a:spcAft>
                          <a:spcPts val="0"/>
                        </a:spcAft>
                      </a:pP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4"/>
                  </a:ext>
                </a:extLst>
              </a:tr>
              <a:tr h="433977">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5</a:t>
                      </a:r>
                      <a:endParaRPr lang="ru-RU" sz="1200" dirty="0">
                        <a:effectLst/>
                        <a:latin typeface="Times New Roman" panose="02020603050405020304" pitchFamily="18" charset="0"/>
                        <a:ea typeface="Calibri"/>
                        <a:cs typeface="Times New Roman" panose="02020603050405020304"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ru-RU" sz="1200" dirty="0" err="1" smtClean="0">
                          <a:solidFill>
                            <a:schemeClr val="tx2">
                              <a:lumMod val="75000"/>
                            </a:schemeClr>
                          </a:solidFill>
                          <a:effectLst/>
                          <a:latin typeface="Times New Roman" pitchFamily="18" charset="0"/>
                          <a:ea typeface="Calibri"/>
                          <a:cs typeface="Times New Roman" pitchFamily="18" charset="0"/>
                        </a:rPr>
                        <a:t>Заттың</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түсінің</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солғындығын</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білдіретін</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сөйлемді</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табыңыз</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a:solidFill>
                            <a:schemeClr val="tx2">
                              <a:lumMod val="75000"/>
                            </a:schemeClr>
                          </a:solidFill>
                          <a:effectLst/>
                          <a:latin typeface="Times New Roman" pitchFamily="18" charset="0"/>
                          <a:cs typeface="Times New Roman" pitchFamily="18" charset="0"/>
                        </a:rPr>
                        <a:t>20</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smtClean="0">
                          <a:solidFill>
                            <a:schemeClr val="tx2">
                              <a:lumMod val="75000"/>
                            </a:schemeClr>
                          </a:solidFill>
                          <a:effectLst/>
                          <a:latin typeface="Times New Roman" pitchFamily="18" charset="0"/>
                          <a:cs typeface="Times New Roman" pitchFamily="18" charset="0"/>
                        </a:rPr>
                        <a:t>Мезгілдің</a:t>
                      </a:r>
                      <a:r>
                        <a:rPr lang="kk-KZ" sz="1200" baseline="0" dirty="0" smtClean="0">
                          <a:solidFill>
                            <a:schemeClr val="tx2">
                              <a:lumMod val="75000"/>
                            </a:schemeClr>
                          </a:solidFill>
                          <a:effectLst/>
                          <a:latin typeface="Times New Roman" pitchFamily="18" charset="0"/>
                          <a:cs typeface="Times New Roman" pitchFamily="18" charset="0"/>
                        </a:rPr>
                        <a:t> басталу шегі көрсетілген сөйлемді белгілеңіз</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5"/>
                  </a:ext>
                </a:extLst>
              </a:tr>
              <a:tr h="433977">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6</a:t>
                      </a:r>
                      <a:endParaRPr lang="ru-RU" sz="1200" dirty="0">
                        <a:effectLst/>
                        <a:latin typeface="Times New Roman" panose="02020603050405020304" pitchFamily="18" charset="0"/>
                        <a:ea typeface="Calibri"/>
                        <a:cs typeface="Times New Roman" panose="02020603050405020304"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kk-KZ" sz="1200" dirty="0" smtClean="0">
                          <a:solidFill>
                            <a:schemeClr val="tx2">
                              <a:lumMod val="75000"/>
                            </a:schemeClr>
                          </a:solidFill>
                          <a:effectLst/>
                          <a:latin typeface="Times New Roman" pitchFamily="18" charset="0"/>
                          <a:cs typeface="Times New Roman" pitchFamily="18" charset="0"/>
                        </a:rPr>
                        <a:t>-нікі (-...) қосымшасы жалғанатын сөзді табыңыз</a:t>
                      </a:r>
                      <a:endParaRPr lang="ru-RU" sz="1200" dirty="0" smtClean="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a:solidFill>
                            <a:schemeClr val="tx2">
                              <a:lumMod val="75000"/>
                            </a:schemeClr>
                          </a:solidFill>
                          <a:effectLst/>
                          <a:latin typeface="Times New Roman" pitchFamily="18" charset="0"/>
                          <a:cs typeface="Times New Roman" pitchFamily="18" charset="0"/>
                        </a:rPr>
                        <a:t>21</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r>
                        <a:rPr lang="kk-KZ" sz="1200" kern="1200" dirty="0" smtClean="0">
                          <a:solidFill>
                            <a:schemeClr val="tx2">
                              <a:lumMod val="75000"/>
                            </a:schemeClr>
                          </a:solidFill>
                          <a:effectLst/>
                          <a:latin typeface="Times New Roman" pitchFamily="18" charset="0"/>
                          <a:cs typeface="Times New Roman" pitchFamily="18" charset="0"/>
                        </a:rPr>
                        <a:t>Көп нүктенің орнына қажетті сөзді қойыңыз (барыс септік: мезгілдік мағына,</a:t>
                      </a:r>
                      <a:r>
                        <a:rPr lang="kk-KZ" sz="1200" kern="1200" baseline="0" dirty="0" smtClean="0">
                          <a:solidFill>
                            <a:schemeClr val="tx2">
                              <a:lumMod val="75000"/>
                            </a:schemeClr>
                          </a:solidFill>
                          <a:effectLst/>
                          <a:latin typeface="Times New Roman" pitchFamily="18" charset="0"/>
                          <a:cs typeface="Times New Roman" pitchFamily="18" charset="0"/>
                        </a:rPr>
                        <a:t> </a:t>
                      </a:r>
                      <a:r>
                        <a:rPr lang="kk-KZ" sz="1200" kern="1200" dirty="0" smtClean="0">
                          <a:solidFill>
                            <a:schemeClr val="tx2">
                              <a:lumMod val="75000"/>
                            </a:schemeClr>
                          </a:solidFill>
                          <a:effectLst/>
                          <a:latin typeface="Times New Roman" pitchFamily="18" charset="0"/>
                          <a:cs typeface="Times New Roman" pitchFamily="18" charset="0"/>
                        </a:rPr>
                        <a:t>бір аптаға келдім, екі айға барады)</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6"/>
                  </a:ext>
                </a:extLst>
              </a:tr>
              <a:tr h="377371">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7</a:t>
                      </a:r>
                      <a:endParaRPr lang="ru-RU" sz="1200" dirty="0">
                        <a:effectLst/>
                        <a:latin typeface="Times New Roman" panose="02020603050405020304" pitchFamily="18" charset="0"/>
                        <a:ea typeface="Calibri"/>
                        <a:cs typeface="Times New Roman" panose="02020603050405020304"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200" dirty="0" err="1" smtClean="0">
                          <a:solidFill>
                            <a:schemeClr val="tx2">
                              <a:lumMod val="75000"/>
                            </a:schemeClr>
                          </a:solidFill>
                          <a:effectLst/>
                          <a:latin typeface="Times New Roman" pitchFamily="18" charset="0"/>
                          <a:ea typeface="Calibri"/>
                          <a:cs typeface="Times New Roman" pitchFamily="18" charset="0"/>
                        </a:rPr>
                        <a:t>Көп</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нүктенің</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орнына</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тиісті</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қосымшаны</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қойыңыз</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буын</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үндестігіне</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бағынбайтын</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қосымша</a:t>
                      </a:r>
                      <a:r>
                        <a:rPr lang="ru-RU" sz="1200" dirty="0" smtClean="0">
                          <a:solidFill>
                            <a:schemeClr val="tx2">
                              <a:lumMod val="75000"/>
                            </a:schemeClr>
                          </a:solidFill>
                          <a:effectLst/>
                          <a:latin typeface="Times New Roman" pitchFamily="18" charset="0"/>
                          <a:ea typeface="Calibri"/>
                          <a:cs typeface="Times New Roman" pitchFamily="18" charset="0"/>
                        </a:rPr>
                        <a:t>)</a:t>
                      </a: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a:solidFill>
                            <a:schemeClr val="tx2">
                              <a:lumMod val="75000"/>
                            </a:schemeClr>
                          </a:solidFill>
                          <a:effectLst/>
                          <a:latin typeface="Times New Roman" pitchFamily="18" charset="0"/>
                          <a:cs typeface="Times New Roman" pitchFamily="18" charset="0"/>
                        </a:rPr>
                        <a:t>22</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smtClean="0">
                          <a:solidFill>
                            <a:schemeClr val="tx2">
                              <a:lumMod val="75000"/>
                            </a:schemeClr>
                          </a:solidFill>
                          <a:effectLst/>
                          <a:latin typeface="Times New Roman" pitchFamily="18" charset="0"/>
                          <a:cs typeface="Times New Roman" pitchFamily="18" charset="0"/>
                        </a:rPr>
                        <a:t>Асты </a:t>
                      </a:r>
                      <a:r>
                        <a:rPr lang="kk-KZ" sz="1200" dirty="0">
                          <a:solidFill>
                            <a:schemeClr val="tx2">
                              <a:lumMod val="75000"/>
                            </a:schemeClr>
                          </a:solidFill>
                          <a:effectLst/>
                          <a:latin typeface="Times New Roman" pitchFamily="18" charset="0"/>
                          <a:cs typeface="Times New Roman" pitchFamily="18" charset="0"/>
                        </a:rPr>
                        <a:t>сызылған сөзге қойылатын сұрақты </a:t>
                      </a:r>
                      <a:r>
                        <a:rPr lang="kk-KZ" sz="1200" dirty="0" smtClean="0">
                          <a:solidFill>
                            <a:schemeClr val="tx2">
                              <a:lumMod val="75000"/>
                            </a:schemeClr>
                          </a:solidFill>
                          <a:effectLst/>
                          <a:latin typeface="Times New Roman" pitchFamily="18" charset="0"/>
                          <a:cs typeface="Times New Roman" pitchFamily="18" charset="0"/>
                        </a:rPr>
                        <a:t>көрсетіңіз </a:t>
                      </a:r>
                      <a:r>
                        <a:rPr lang="kk-KZ" sz="1200" baseline="0" dirty="0" smtClean="0">
                          <a:solidFill>
                            <a:schemeClr val="tx2">
                              <a:lumMod val="75000"/>
                            </a:schemeClr>
                          </a:solidFill>
                          <a:effectLst/>
                          <a:latin typeface="Times New Roman" pitchFamily="18" charset="0"/>
                          <a:cs typeface="Times New Roman" pitchFamily="18" charset="0"/>
                        </a:rPr>
                        <a:t> (</a:t>
                      </a:r>
                      <a:r>
                        <a:rPr lang="kk-KZ" sz="1200" dirty="0" smtClean="0">
                          <a:solidFill>
                            <a:schemeClr val="tx2">
                              <a:lumMod val="75000"/>
                            </a:schemeClr>
                          </a:solidFill>
                          <a:effectLst/>
                          <a:latin typeface="Times New Roman" pitchFamily="18" charset="0"/>
                          <a:cs typeface="Times New Roman" pitchFamily="18" charset="0"/>
                        </a:rPr>
                        <a:t>Жатыс септік: объектінің тиесілі болуы (Гүлнұрда  жұмысым  бар)</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7"/>
                  </a:ext>
                </a:extLst>
              </a:tr>
              <a:tr h="192607">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8</a:t>
                      </a:r>
                      <a:endParaRPr lang="ru-RU" sz="1200" b="0" dirty="0">
                        <a:effectLst/>
                        <a:latin typeface="Times New Roman" panose="02020603050405020304" pitchFamily="18" charset="0"/>
                        <a:ea typeface="Calibri"/>
                        <a:cs typeface="Times New Roman" panose="02020603050405020304"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200" dirty="0" err="1" smtClean="0">
                          <a:solidFill>
                            <a:schemeClr val="tx2">
                              <a:lumMod val="75000"/>
                            </a:schemeClr>
                          </a:solidFill>
                          <a:effectLst/>
                          <a:latin typeface="Times New Roman" pitchFamily="18" charset="0"/>
                          <a:ea typeface="Calibri"/>
                          <a:cs typeface="Times New Roman" pitchFamily="18" charset="0"/>
                        </a:rPr>
                        <a:t>Түбірі</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өзгерген</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сөзді</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табыңыз</a:t>
                      </a:r>
                      <a:endParaRPr lang="ru-RU" sz="1200" dirty="0" smtClean="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a:solidFill>
                            <a:schemeClr val="tx2">
                              <a:lumMod val="75000"/>
                            </a:schemeClr>
                          </a:solidFill>
                          <a:effectLst/>
                          <a:latin typeface="Times New Roman" pitchFamily="18" charset="0"/>
                          <a:cs typeface="Times New Roman" pitchFamily="18" charset="0"/>
                        </a:rPr>
                        <a:t>23</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200" dirty="0" smtClean="0">
                          <a:solidFill>
                            <a:schemeClr val="tx2">
                              <a:lumMod val="75000"/>
                            </a:schemeClr>
                          </a:solidFill>
                          <a:effectLst/>
                          <a:latin typeface="Times New Roman" pitchFamily="18" charset="0"/>
                          <a:cs typeface="Times New Roman" pitchFamily="18" charset="0"/>
                        </a:rPr>
                        <a:t>Бағытты білдіретін нұсқаны табыңыз</a:t>
                      </a:r>
                      <a:endParaRPr lang="ru-RU" sz="1200" dirty="0" smtClean="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8"/>
                  </a:ext>
                </a:extLst>
              </a:tr>
              <a:tr h="433977">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9</a:t>
                      </a:r>
                      <a:endParaRPr lang="ru-RU" sz="1200" dirty="0">
                        <a:effectLst/>
                        <a:latin typeface="Times New Roman" panose="02020603050405020304" pitchFamily="18" charset="0"/>
                        <a:ea typeface="Calibri"/>
                        <a:cs typeface="Times New Roman" panose="02020603050405020304"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kk-KZ" sz="1200" dirty="0" smtClean="0">
                          <a:solidFill>
                            <a:schemeClr val="tx2">
                              <a:lumMod val="75000"/>
                            </a:schemeClr>
                          </a:solidFill>
                          <a:effectLst/>
                          <a:latin typeface="Times New Roman" pitchFamily="18" charset="0"/>
                          <a:cs typeface="Times New Roman" pitchFamily="18" charset="0"/>
                        </a:rPr>
                        <a:t>Бірінші жақта айтылған сөйлемді табыңыз</a:t>
                      </a:r>
                      <a:r>
                        <a:rPr lang="kk-KZ" sz="1200" baseline="0" dirty="0" smtClean="0">
                          <a:solidFill>
                            <a:schemeClr val="tx2">
                              <a:lumMod val="75000"/>
                            </a:schemeClr>
                          </a:solidFill>
                          <a:effectLst/>
                          <a:latin typeface="Times New Roman" pitchFamily="18" charset="0"/>
                          <a:cs typeface="Times New Roman" pitchFamily="18" charset="0"/>
                        </a:rPr>
                        <a:t> </a:t>
                      </a:r>
                      <a:r>
                        <a:rPr lang="kk-KZ" sz="1200" dirty="0" smtClean="0">
                          <a:solidFill>
                            <a:schemeClr val="tx2">
                              <a:lumMod val="75000"/>
                            </a:schemeClr>
                          </a:solidFill>
                          <a:effectLst/>
                          <a:latin typeface="Times New Roman" pitchFamily="18" charset="0"/>
                          <a:cs typeface="Times New Roman" pitchFamily="18" charset="0"/>
                        </a:rPr>
                        <a:t>(жекеше, көпше)</a:t>
                      </a:r>
                      <a:endParaRPr lang="ru-RU" sz="1200" dirty="0" smtClean="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a:solidFill>
                            <a:schemeClr val="tx2">
                              <a:lumMod val="75000"/>
                            </a:schemeClr>
                          </a:solidFill>
                          <a:effectLst/>
                          <a:latin typeface="Times New Roman" pitchFamily="18" charset="0"/>
                          <a:cs typeface="Times New Roman" pitchFamily="18" charset="0"/>
                        </a:rPr>
                        <a:t>24</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kk-KZ" sz="1200" dirty="0" smtClean="0">
                          <a:solidFill>
                            <a:schemeClr val="tx2">
                              <a:lumMod val="75000"/>
                            </a:schemeClr>
                          </a:solidFill>
                          <a:effectLst/>
                          <a:latin typeface="Times New Roman" pitchFamily="18" charset="0"/>
                          <a:cs typeface="Times New Roman" pitchFamily="18" charset="0"/>
                        </a:rPr>
                        <a:t>Санды/ретті сұрап тұрған сөзі бар сөйлемді белгілеңіз.</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9"/>
                  </a:ext>
                </a:extLst>
              </a:tr>
              <a:tr h="216989">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10</a:t>
                      </a:r>
                      <a:endParaRPr lang="ru-RU" sz="1200" dirty="0">
                        <a:effectLst/>
                        <a:latin typeface="Times New Roman" panose="02020603050405020304" pitchFamily="18" charset="0"/>
                        <a:ea typeface="Calibri"/>
                        <a:cs typeface="Times New Roman" panose="02020603050405020304"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smtClean="0">
                          <a:solidFill>
                            <a:schemeClr val="tx2">
                              <a:lumMod val="75000"/>
                            </a:schemeClr>
                          </a:solidFill>
                          <a:effectLst/>
                          <a:latin typeface="Times New Roman" pitchFamily="18" charset="0"/>
                          <a:cs typeface="Times New Roman" pitchFamily="18" charset="0"/>
                        </a:rPr>
                        <a:t>Сындық </a:t>
                      </a:r>
                      <a:r>
                        <a:rPr lang="kk-KZ" sz="1200" dirty="0">
                          <a:solidFill>
                            <a:schemeClr val="tx2">
                              <a:lumMod val="75000"/>
                            </a:schemeClr>
                          </a:solidFill>
                          <a:effectLst/>
                          <a:latin typeface="Times New Roman" pitchFamily="18" charset="0"/>
                          <a:cs typeface="Times New Roman" pitchFamily="18" charset="0"/>
                        </a:rPr>
                        <a:t>белгіні білдіретін сөзді </a:t>
                      </a:r>
                      <a:r>
                        <a:rPr lang="kk-KZ" sz="1200" dirty="0" smtClean="0">
                          <a:solidFill>
                            <a:schemeClr val="tx2">
                              <a:lumMod val="75000"/>
                            </a:schemeClr>
                          </a:solidFill>
                          <a:effectLst/>
                          <a:latin typeface="Times New Roman" pitchFamily="18" charset="0"/>
                          <a:cs typeface="Times New Roman" pitchFamily="18" charset="0"/>
                        </a:rPr>
                        <a:t>көрсетіңіз</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a:solidFill>
                            <a:schemeClr val="tx2">
                              <a:lumMod val="75000"/>
                            </a:schemeClr>
                          </a:solidFill>
                          <a:effectLst/>
                          <a:latin typeface="Times New Roman" pitchFamily="18" charset="0"/>
                          <a:cs typeface="Times New Roman" pitchFamily="18" charset="0"/>
                        </a:rPr>
                        <a:t>25</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ru-RU" sz="1200" dirty="0" err="1" smtClean="0">
                          <a:solidFill>
                            <a:schemeClr val="tx2">
                              <a:lumMod val="75000"/>
                            </a:schemeClr>
                          </a:solidFill>
                          <a:effectLst/>
                          <a:latin typeface="Times New Roman" pitchFamily="18" charset="0"/>
                          <a:ea typeface="Calibri"/>
                          <a:cs typeface="Times New Roman" pitchFamily="18" charset="0"/>
                        </a:rPr>
                        <a:t>Заттың</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орнын</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білдіретін</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сөзді</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табыңыз</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10"/>
                  </a:ext>
                </a:extLst>
              </a:tr>
              <a:tr h="433977">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11</a:t>
                      </a:r>
                      <a:endParaRPr lang="ru-RU" sz="1200" dirty="0">
                        <a:effectLst/>
                        <a:latin typeface="Times New Roman" panose="02020603050405020304" pitchFamily="18" charset="0"/>
                        <a:ea typeface="Calibri"/>
                        <a:cs typeface="Times New Roman" panose="02020603050405020304"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smtClean="0">
                          <a:solidFill>
                            <a:schemeClr val="tx2">
                              <a:lumMod val="75000"/>
                            </a:schemeClr>
                          </a:solidFill>
                          <a:effectLst/>
                          <a:latin typeface="Times New Roman" pitchFamily="18" charset="0"/>
                          <a:cs typeface="Times New Roman" pitchFamily="18" charset="0"/>
                        </a:rPr>
                        <a:t>«Нешінші?» </a:t>
                      </a:r>
                      <a:r>
                        <a:rPr lang="kk-KZ" sz="1200" dirty="0">
                          <a:solidFill>
                            <a:schemeClr val="tx2">
                              <a:lumMod val="75000"/>
                            </a:schemeClr>
                          </a:solidFill>
                          <a:effectLst/>
                          <a:latin typeface="Times New Roman" pitchFamily="18" charset="0"/>
                          <a:cs typeface="Times New Roman" pitchFamily="18" charset="0"/>
                        </a:rPr>
                        <a:t>сұрағына жауап беретін сөзі бар сөйлемді </a:t>
                      </a:r>
                      <a:r>
                        <a:rPr lang="kk-KZ" sz="1200" dirty="0" smtClean="0">
                          <a:solidFill>
                            <a:schemeClr val="tx2">
                              <a:lumMod val="75000"/>
                            </a:schemeClr>
                          </a:solidFill>
                          <a:effectLst/>
                          <a:latin typeface="Times New Roman" pitchFamily="18" charset="0"/>
                          <a:cs typeface="Times New Roman" pitchFamily="18" charset="0"/>
                        </a:rPr>
                        <a:t>табыңыз</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a:solidFill>
                            <a:schemeClr val="tx2">
                              <a:lumMod val="75000"/>
                            </a:schemeClr>
                          </a:solidFill>
                          <a:effectLst/>
                          <a:latin typeface="Times New Roman" pitchFamily="18" charset="0"/>
                          <a:cs typeface="Times New Roman" pitchFamily="18" charset="0"/>
                        </a:rPr>
                        <a:t>26</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kk-KZ" sz="1200" dirty="0" smtClean="0">
                          <a:solidFill>
                            <a:schemeClr val="tx2">
                              <a:lumMod val="75000"/>
                            </a:schemeClr>
                          </a:solidFill>
                          <a:effectLst/>
                          <a:latin typeface="Times New Roman" pitchFamily="18" charset="0"/>
                          <a:cs typeface="Times New Roman" pitchFamily="18" charset="0"/>
                        </a:rPr>
                        <a:t>Сұрау мәнді сөйлемді табыңыз</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11"/>
                  </a:ext>
                </a:extLst>
              </a:tr>
              <a:tr h="231930">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12</a:t>
                      </a:r>
                      <a:endParaRPr lang="ru-RU" sz="1200" dirty="0">
                        <a:effectLst/>
                        <a:latin typeface="Times New Roman" panose="02020603050405020304" pitchFamily="18" charset="0"/>
                        <a:ea typeface="Calibri"/>
                        <a:cs typeface="Times New Roman" panose="02020603050405020304"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a:solidFill>
                            <a:schemeClr val="tx2">
                              <a:lumMod val="75000"/>
                            </a:schemeClr>
                          </a:solidFill>
                          <a:effectLst/>
                          <a:latin typeface="Times New Roman" pitchFamily="18" charset="0"/>
                          <a:cs typeface="Times New Roman" pitchFamily="18" charset="0"/>
                        </a:rPr>
                        <a:t>Көп нүктенің орнына қажетті сөзді қойыңыз (мен, </a:t>
                      </a:r>
                      <a:r>
                        <a:rPr lang="kk-KZ" sz="1200" dirty="0" smtClean="0">
                          <a:solidFill>
                            <a:schemeClr val="tx2">
                              <a:lumMod val="75000"/>
                            </a:schemeClr>
                          </a:solidFill>
                          <a:effectLst/>
                          <a:latin typeface="Times New Roman" pitchFamily="18" charset="0"/>
                          <a:cs typeface="Times New Roman" pitchFamily="18" charset="0"/>
                        </a:rPr>
                        <a:t>бен,</a:t>
                      </a:r>
                      <a:r>
                        <a:rPr lang="kk-KZ" sz="1200" baseline="0" dirty="0" smtClean="0">
                          <a:solidFill>
                            <a:schemeClr val="tx2">
                              <a:lumMod val="75000"/>
                            </a:schemeClr>
                          </a:solidFill>
                          <a:effectLst/>
                          <a:latin typeface="Times New Roman" pitchFamily="18" charset="0"/>
                          <a:cs typeface="Times New Roman" pitchFamily="18" charset="0"/>
                        </a:rPr>
                        <a:t> </a:t>
                      </a:r>
                      <a:r>
                        <a:rPr lang="kk-KZ" sz="1200" dirty="0" smtClean="0">
                          <a:solidFill>
                            <a:schemeClr val="tx2">
                              <a:lumMod val="75000"/>
                            </a:schemeClr>
                          </a:solidFill>
                          <a:effectLst/>
                          <a:latin typeface="Times New Roman" pitchFamily="18" charset="0"/>
                          <a:cs typeface="Times New Roman" pitchFamily="18" charset="0"/>
                        </a:rPr>
                        <a:t>пен, және)</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a:solidFill>
                            <a:schemeClr val="tx2">
                              <a:lumMod val="75000"/>
                            </a:schemeClr>
                          </a:solidFill>
                          <a:effectLst/>
                          <a:latin typeface="Times New Roman" pitchFamily="18" charset="0"/>
                          <a:cs typeface="Times New Roman" pitchFamily="18" charset="0"/>
                        </a:rPr>
                        <a:t>27</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b="0" dirty="0" smtClean="0">
                          <a:solidFill>
                            <a:schemeClr val="tx2">
                              <a:lumMod val="75000"/>
                            </a:schemeClr>
                          </a:solidFill>
                          <a:effectLst/>
                          <a:latin typeface="Times New Roman" pitchFamily="18" charset="0"/>
                          <a:cs typeface="Times New Roman" pitchFamily="18" charset="0"/>
                        </a:rPr>
                        <a:t>Санның дұрыс жазылуын / айтылуын көрсетіңіз</a:t>
                      </a:r>
                      <a:endParaRPr lang="ru-RU" sz="1200" b="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12"/>
                  </a:ext>
                </a:extLst>
              </a:tr>
              <a:tr h="433977">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13</a:t>
                      </a:r>
                      <a:endParaRPr lang="ru-RU" sz="1200" dirty="0">
                        <a:effectLst/>
                        <a:latin typeface="Times New Roman" panose="02020603050405020304" pitchFamily="18" charset="0"/>
                        <a:ea typeface="Calibri"/>
                        <a:cs typeface="Times New Roman" panose="02020603050405020304"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smtClean="0">
                          <a:solidFill>
                            <a:schemeClr val="tx2">
                              <a:lumMod val="75000"/>
                            </a:schemeClr>
                          </a:solidFill>
                          <a:effectLst/>
                          <a:latin typeface="Times New Roman" pitchFamily="18" charset="0"/>
                          <a:cs typeface="Times New Roman" pitchFamily="18" charset="0"/>
                        </a:rPr>
                        <a:t>Көлемді білдіретін сөзбен келген сөйлемді табыңыз</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a:solidFill>
                            <a:schemeClr val="tx2">
                              <a:lumMod val="75000"/>
                            </a:schemeClr>
                          </a:solidFill>
                          <a:effectLst/>
                          <a:latin typeface="Times New Roman" pitchFamily="18" charset="0"/>
                          <a:cs typeface="Times New Roman" pitchFamily="18" charset="0"/>
                        </a:rPr>
                        <a:t>28</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smtClean="0">
                          <a:solidFill>
                            <a:schemeClr val="tx2">
                              <a:lumMod val="75000"/>
                            </a:schemeClr>
                          </a:solidFill>
                          <a:effectLst/>
                          <a:latin typeface="Times New Roman" pitchFamily="18" charset="0"/>
                          <a:cs typeface="Times New Roman" pitchFamily="18" charset="0"/>
                        </a:rPr>
                        <a:t>Кісі есімі, қала атауы</a:t>
                      </a:r>
                      <a:r>
                        <a:rPr lang="kk-KZ" sz="1200" baseline="0" dirty="0" smtClean="0">
                          <a:solidFill>
                            <a:schemeClr val="tx2">
                              <a:lumMod val="75000"/>
                            </a:schemeClr>
                          </a:solidFill>
                          <a:effectLst/>
                          <a:latin typeface="Times New Roman" pitchFamily="18" charset="0"/>
                          <a:cs typeface="Times New Roman" pitchFamily="18" charset="0"/>
                        </a:rPr>
                        <a:t> </a:t>
                      </a:r>
                      <a:r>
                        <a:rPr lang="kk-KZ" sz="1200" dirty="0" smtClean="0">
                          <a:solidFill>
                            <a:schemeClr val="tx2">
                              <a:lumMod val="75000"/>
                            </a:schemeClr>
                          </a:solidFill>
                          <a:effectLst/>
                          <a:latin typeface="Times New Roman" pitchFamily="18" charset="0"/>
                          <a:cs typeface="Times New Roman" pitchFamily="18" charset="0"/>
                        </a:rPr>
                        <a:t>бар </a:t>
                      </a:r>
                      <a:r>
                        <a:rPr lang="kk-KZ" sz="1200" dirty="0">
                          <a:solidFill>
                            <a:schemeClr val="tx2">
                              <a:lumMod val="75000"/>
                            </a:schemeClr>
                          </a:solidFill>
                          <a:effectLst/>
                          <a:latin typeface="Times New Roman" pitchFamily="18" charset="0"/>
                          <a:cs typeface="Times New Roman" pitchFamily="18" charset="0"/>
                        </a:rPr>
                        <a:t>сөйлемді  </a:t>
                      </a:r>
                      <a:r>
                        <a:rPr lang="kk-KZ" sz="1200" dirty="0" smtClean="0">
                          <a:solidFill>
                            <a:schemeClr val="tx2">
                              <a:lumMod val="75000"/>
                            </a:schemeClr>
                          </a:solidFill>
                          <a:effectLst/>
                          <a:latin typeface="Times New Roman" pitchFamily="18" charset="0"/>
                          <a:cs typeface="Times New Roman" pitchFamily="18" charset="0"/>
                        </a:rPr>
                        <a:t>көрсетіңіз</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13"/>
                  </a:ext>
                </a:extLst>
              </a:tr>
              <a:tr h="433977">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14</a:t>
                      </a:r>
                      <a:endParaRPr lang="ru-RU" sz="1200" dirty="0">
                        <a:effectLst/>
                        <a:latin typeface="Times New Roman" panose="02020603050405020304" pitchFamily="18" charset="0"/>
                        <a:ea typeface="Calibri"/>
                        <a:cs typeface="Times New Roman" panose="02020603050405020304"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kk-KZ" sz="1200" dirty="0" smtClean="0">
                          <a:solidFill>
                            <a:schemeClr val="tx2">
                              <a:lumMod val="75000"/>
                            </a:schemeClr>
                          </a:solidFill>
                          <a:effectLst/>
                          <a:latin typeface="Times New Roman" pitchFamily="18" charset="0"/>
                          <a:cs typeface="Times New Roman" pitchFamily="18" charset="0"/>
                        </a:rPr>
                        <a:t>Меншіктік мағынаны білдіретін сөйлемді анықтаңыз                                                                                                                                  </a:t>
                      </a:r>
                      <a:endParaRPr lang="kk-KZ" sz="1200" dirty="0" smtClean="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a:solidFill>
                            <a:schemeClr val="tx2">
                              <a:lumMod val="75000"/>
                            </a:schemeClr>
                          </a:solidFill>
                          <a:effectLst/>
                          <a:latin typeface="Times New Roman" pitchFamily="18" charset="0"/>
                          <a:cs typeface="Times New Roman" pitchFamily="18" charset="0"/>
                        </a:rPr>
                        <a:t>29</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kern="1200" dirty="0" smtClean="0">
                          <a:solidFill>
                            <a:schemeClr val="tx2">
                              <a:lumMod val="75000"/>
                            </a:schemeClr>
                          </a:solidFill>
                          <a:effectLst/>
                          <a:latin typeface="Times New Roman" pitchFamily="18" charset="0"/>
                          <a:cs typeface="Times New Roman" pitchFamily="18" charset="0"/>
                        </a:rPr>
                        <a:t>Іс-әрекет атауын көрсетіңіз</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14"/>
                  </a:ext>
                </a:extLst>
              </a:tr>
              <a:tr h="156149">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15</a:t>
                      </a:r>
                      <a:endParaRPr lang="ru-RU" sz="1200" dirty="0">
                        <a:effectLst/>
                        <a:latin typeface="Times New Roman" panose="02020603050405020304" pitchFamily="18" charset="0"/>
                        <a:ea typeface="Calibri"/>
                        <a:cs typeface="Times New Roman" panose="02020603050405020304"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200" dirty="0" smtClean="0">
                          <a:solidFill>
                            <a:schemeClr val="tx2">
                              <a:lumMod val="75000"/>
                            </a:schemeClr>
                          </a:solidFill>
                          <a:effectLst/>
                          <a:latin typeface="Times New Roman" pitchFamily="18" charset="0"/>
                          <a:cs typeface="Times New Roman" pitchFamily="18" charset="0"/>
                        </a:rPr>
                        <a:t>Нақтылау мағынасы бар сөзбен келген сөйлемді көрсетіңіз</a:t>
                      </a:r>
                      <a:endParaRPr lang="ru-RU" sz="1200" dirty="0" smtClean="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kk-KZ" sz="1200" dirty="0">
                          <a:solidFill>
                            <a:schemeClr val="tx2">
                              <a:lumMod val="75000"/>
                            </a:schemeClr>
                          </a:solidFill>
                          <a:effectLst/>
                          <a:latin typeface="Times New Roman" pitchFamily="18" charset="0"/>
                          <a:cs typeface="Times New Roman" pitchFamily="18" charset="0"/>
                        </a:rPr>
                        <a:t>30</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nSpc>
                          <a:spcPct val="115000"/>
                        </a:lnSpc>
                        <a:spcAft>
                          <a:spcPts val="0"/>
                        </a:spcAft>
                      </a:pPr>
                      <a:r>
                        <a:rPr lang="ru-RU" sz="1200" dirty="0" err="1" smtClean="0">
                          <a:solidFill>
                            <a:schemeClr val="tx2">
                              <a:lumMod val="75000"/>
                            </a:schemeClr>
                          </a:solidFill>
                          <a:effectLst/>
                          <a:latin typeface="Times New Roman" pitchFamily="18" charset="0"/>
                          <a:ea typeface="Calibri"/>
                          <a:cs typeface="Times New Roman" pitchFamily="18" charset="0"/>
                        </a:rPr>
                        <a:t>Нысанның</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шегі</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көрсетілген</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сөйлемді</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табыңыз</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бізге</a:t>
                      </a:r>
                      <a:r>
                        <a:rPr lang="ru-RU" sz="1200" dirty="0" smtClean="0">
                          <a:solidFill>
                            <a:schemeClr val="tx2">
                              <a:lumMod val="75000"/>
                            </a:schemeClr>
                          </a:solidFill>
                          <a:effectLst/>
                          <a:latin typeface="Times New Roman" pitchFamily="18" charset="0"/>
                          <a:ea typeface="Calibri"/>
                          <a:cs typeface="Times New Roman" pitchFamily="18" charset="0"/>
                        </a:rPr>
                        <a:t> </a:t>
                      </a:r>
                      <a:r>
                        <a:rPr lang="ru-RU" sz="1200" dirty="0" err="1" smtClean="0">
                          <a:solidFill>
                            <a:schemeClr val="tx2">
                              <a:lumMod val="75000"/>
                            </a:schemeClr>
                          </a:solidFill>
                          <a:effectLst/>
                          <a:latin typeface="Times New Roman" pitchFamily="18" charset="0"/>
                          <a:ea typeface="Calibri"/>
                          <a:cs typeface="Times New Roman" pitchFamily="18" charset="0"/>
                        </a:rPr>
                        <a:t>дейін</a:t>
                      </a:r>
                      <a:r>
                        <a:rPr lang="ru-RU" sz="1200" dirty="0" smtClean="0">
                          <a:solidFill>
                            <a:schemeClr val="tx2">
                              <a:lumMod val="75000"/>
                            </a:schemeClr>
                          </a:solidFill>
                          <a:effectLst/>
                          <a:latin typeface="Times New Roman" pitchFamily="18" charset="0"/>
                          <a:ea typeface="Calibri"/>
                          <a:cs typeface="Times New Roman" pitchFamily="18" charset="0"/>
                        </a:rPr>
                        <a:t>) </a:t>
                      </a:r>
                      <a:endParaRPr lang="ru-RU" sz="1200" dirty="0">
                        <a:solidFill>
                          <a:schemeClr val="tx2">
                            <a:lumMod val="75000"/>
                          </a:schemeClr>
                        </a:solidFill>
                        <a:effectLst/>
                        <a:latin typeface="Times New Roman" pitchFamily="18" charset="0"/>
                        <a:ea typeface="Calibri"/>
                        <a:cs typeface="Times New Roman" pitchFamily="18" charset="0"/>
                      </a:endParaRPr>
                    </a:p>
                  </a:txBody>
                  <a:tcPr marL="68582" marR="68582"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15"/>
                  </a:ext>
                </a:extLst>
              </a:tr>
            </a:tbl>
          </a:graphicData>
        </a:graphic>
      </p:graphicFrame>
    </p:spTree>
    <p:extLst>
      <p:ext uri="{BB962C8B-B14F-4D97-AF65-F5344CB8AC3E}">
        <p14:creationId xmlns:p14="http://schemas.microsoft.com/office/powerpoint/2010/main" val="286080100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descr="ОРНАМЕН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263350" y="638313"/>
            <a:ext cx="1476189" cy="199571"/>
          </a:xfrm>
          <a:prstGeom prst="rect">
            <a:avLst/>
          </a:prstGeom>
          <a:noFill/>
          <a:extLst>
            <a:ext uri="{909E8E84-426E-40DD-AFC4-6F175D3DCCD1}">
              <a14:hiddenFill xmlns:a14="http://schemas.microsoft.com/office/drawing/2010/main">
                <a:solidFill>
                  <a:srgbClr val="FFFFFF"/>
                </a:solidFill>
              </a14:hiddenFill>
            </a:ext>
          </a:extLst>
        </p:spPr>
      </p:pic>
      <p:sp>
        <p:nvSpPr>
          <p:cNvPr id="95237" name="AutoShape 5"/>
          <p:cNvSpPr>
            <a:spLocks noChangeArrowheads="1"/>
          </p:cNvSpPr>
          <p:nvPr/>
        </p:nvSpPr>
        <p:spPr bwMode="auto">
          <a:xfrm>
            <a:off x="2243874" y="340333"/>
            <a:ext cx="4587678" cy="1494810"/>
          </a:xfrm>
          <a:prstGeom prst="roundRect">
            <a:avLst>
              <a:gd name="adj" fmla="val 16667"/>
            </a:avLst>
          </a:pr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302" tIns="44151" rIns="88302" bIns="44151">
            <a:spAutoFit/>
          </a:bodyPr>
          <a:lstStyle/>
          <a:p>
            <a:pPr defTabSz="914083" fontAlgn="base">
              <a:spcBef>
                <a:spcPct val="0"/>
              </a:spcBef>
              <a:spcAft>
                <a:spcPct val="0"/>
              </a:spcAft>
            </a:pPr>
            <a:r>
              <a:rPr lang="ru-RU" altLang="ru-RU" sz="1600" dirty="0">
                <a:solidFill>
                  <a:srgbClr val="00B050"/>
                </a:solidFill>
                <a:cs typeface="Arial" panose="020B0604020202020204" pitchFamily="34" charset="0"/>
              </a:rPr>
              <a:t>1. </a:t>
            </a:r>
            <a:r>
              <a:rPr lang="ru-RU" altLang="ru-RU" sz="1600" dirty="0" err="1">
                <a:solidFill>
                  <a:srgbClr val="00B050"/>
                </a:solidFill>
                <a:cs typeface="Arial" panose="020B0604020202020204" pitchFamily="34" charset="0"/>
              </a:rPr>
              <a:t>Мағыналас</a:t>
            </a:r>
            <a:r>
              <a:rPr lang="ru-RU" altLang="ru-RU" sz="1600" dirty="0">
                <a:solidFill>
                  <a:srgbClr val="00B050"/>
                </a:solidFill>
                <a:cs typeface="Arial" panose="020B0604020202020204" pitchFamily="34" charset="0"/>
              </a:rPr>
              <a:t> </a:t>
            </a:r>
            <a:r>
              <a:rPr lang="ru-RU" altLang="ru-RU" sz="1600" dirty="0" err="1">
                <a:solidFill>
                  <a:srgbClr val="00B050"/>
                </a:solidFill>
                <a:cs typeface="Arial" panose="020B0604020202020204" pitchFamily="34" charset="0"/>
              </a:rPr>
              <a:t>сөздерді</a:t>
            </a:r>
            <a:r>
              <a:rPr lang="ru-RU" altLang="ru-RU" sz="1600" dirty="0">
                <a:solidFill>
                  <a:srgbClr val="00B050"/>
                </a:solidFill>
                <a:cs typeface="Arial" panose="020B0604020202020204" pitchFamily="34" charset="0"/>
              </a:rPr>
              <a:t> </a:t>
            </a:r>
            <a:r>
              <a:rPr lang="ru-RU" altLang="ru-RU" sz="1600" dirty="0" err="1">
                <a:solidFill>
                  <a:srgbClr val="00B050"/>
                </a:solidFill>
                <a:cs typeface="Arial" panose="020B0604020202020204" pitchFamily="34" charset="0"/>
              </a:rPr>
              <a:t>көрсетіңіз</a:t>
            </a:r>
            <a:r>
              <a:rPr lang="ru-RU" altLang="ru-RU" sz="1600" dirty="0">
                <a:solidFill>
                  <a:srgbClr val="00B050"/>
                </a:solidFill>
                <a:cs typeface="Arial" panose="020B0604020202020204" pitchFamily="34" charset="0"/>
              </a:rPr>
              <a:t>.</a:t>
            </a:r>
          </a:p>
          <a:p>
            <a:pPr defTabSz="914083" fontAlgn="base">
              <a:spcBef>
                <a:spcPct val="0"/>
              </a:spcBef>
              <a:spcAft>
                <a:spcPct val="0"/>
              </a:spcAft>
            </a:pPr>
            <a:r>
              <a:rPr lang="ru-RU" altLang="ru-RU" sz="1600" dirty="0">
                <a:solidFill>
                  <a:srgbClr val="2D2D8A"/>
                </a:solidFill>
                <a:cs typeface="Arial" panose="020B0604020202020204" pitchFamily="34" charset="0"/>
              </a:rPr>
              <a:t>А) </a:t>
            </a:r>
            <a:r>
              <a:rPr lang="ru-RU" altLang="ru-RU" sz="1600" dirty="0" err="1">
                <a:solidFill>
                  <a:srgbClr val="2D2D8A"/>
                </a:solidFill>
                <a:cs typeface="Arial" panose="020B0604020202020204" pitchFamily="34" charset="0"/>
              </a:rPr>
              <a:t>ауыр</a:t>
            </a:r>
            <a:r>
              <a:rPr lang="ru-RU" altLang="ru-RU" sz="1600" dirty="0">
                <a:solidFill>
                  <a:srgbClr val="2D2D8A"/>
                </a:solidFill>
                <a:cs typeface="Arial" panose="020B0604020202020204" pitchFamily="34" charset="0"/>
              </a:rPr>
              <a:t>, </a:t>
            </a:r>
            <a:r>
              <a:rPr lang="ru-RU" altLang="ru-RU" sz="1600" dirty="0" err="1">
                <a:solidFill>
                  <a:srgbClr val="2D2D8A"/>
                </a:solidFill>
                <a:cs typeface="Arial" panose="020B0604020202020204" pitchFamily="34" charset="0"/>
              </a:rPr>
              <a:t>жеңіл</a:t>
            </a:r>
            <a:r>
              <a:rPr lang="ru-RU" altLang="ru-RU" sz="1600" dirty="0">
                <a:solidFill>
                  <a:srgbClr val="2D2D8A"/>
                </a:solidFill>
                <a:cs typeface="Arial" panose="020B0604020202020204" pitchFamily="34" charset="0"/>
              </a:rPr>
              <a:t>, тез </a:t>
            </a:r>
          </a:p>
          <a:p>
            <a:pPr defTabSz="914083" fontAlgn="base">
              <a:spcBef>
                <a:spcPct val="0"/>
              </a:spcBef>
              <a:spcAft>
                <a:spcPct val="0"/>
              </a:spcAft>
            </a:pPr>
            <a:r>
              <a:rPr lang="ru-RU" altLang="ru-RU" sz="1600" dirty="0">
                <a:solidFill>
                  <a:srgbClr val="FF0000"/>
                </a:solidFill>
                <a:cs typeface="Arial" panose="020B0604020202020204" pitchFamily="34" charset="0"/>
              </a:rPr>
              <a:t>В) ас, </a:t>
            </a:r>
            <a:r>
              <a:rPr lang="ru-RU" altLang="ru-RU" sz="1600" dirty="0" err="1">
                <a:solidFill>
                  <a:srgbClr val="FF0000"/>
                </a:solidFill>
                <a:cs typeface="Arial" panose="020B0604020202020204" pitchFamily="34" charset="0"/>
              </a:rPr>
              <a:t>тағам</a:t>
            </a:r>
            <a:r>
              <a:rPr lang="ru-RU" altLang="ru-RU" sz="1600" dirty="0">
                <a:solidFill>
                  <a:srgbClr val="FF0000"/>
                </a:solidFill>
                <a:cs typeface="Arial" panose="020B0604020202020204" pitchFamily="34" charset="0"/>
              </a:rPr>
              <a:t>, </a:t>
            </a:r>
            <a:r>
              <a:rPr lang="ru-RU" altLang="ru-RU" sz="1600" dirty="0" err="1">
                <a:solidFill>
                  <a:srgbClr val="FF0000"/>
                </a:solidFill>
                <a:cs typeface="Arial" panose="020B0604020202020204" pitchFamily="34" charset="0"/>
              </a:rPr>
              <a:t>тамақ</a:t>
            </a:r>
            <a:endParaRPr lang="ru-RU" altLang="ru-RU" sz="1600" dirty="0">
              <a:solidFill>
                <a:srgbClr val="FF0000"/>
              </a:solidFill>
              <a:cs typeface="Arial" panose="020B0604020202020204" pitchFamily="34" charset="0"/>
            </a:endParaRPr>
          </a:p>
          <a:p>
            <a:pPr defTabSz="914083" fontAlgn="base">
              <a:spcBef>
                <a:spcPct val="0"/>
              </a:spcBef>
              <a:spcAft>
                <a:spcPct val="0"/>
              </a:spcAft>
            </a:pPr>
            <a:r>
              <a:rPr lang="ru-RU" altLang="ru-RU" sz="1600" dirty="0">
                <a:solidFill>
                  <a:srgbClr val="2D2D8A"/>
                </a:solidFill>
                <a:cs typeface="Arial" panose="020B0604020202020204" pitchFamily="34" charset="0"/>
              </a:rPr>
              <a:t>С) </a:t>
            </a:r>
            <a:r>
              <a:rPr lang="ru-RU" altLang="ru-RU" sz="1600" dirty="0" err="1">
                <a:solidFill>
                  <a:srgbClr val="2D2D8A"/>
                </a:solidFill>
                <a:cs typeface="Arial" panose="020B0604020202020204" pitchFamily="34" charset="0"/>
              </a:rPr>
              <a:t>алма</a:t>
            </a:r>
            <a:r>
              <a:rPr lang="ru-RU" altLang="ru-RU" sz="1600" dirty="0">
                <a:solidFill>
                  <a:srgbClr val="2D2D8A"/>
                </a:solidFill>
                <a:cs typeface="Arial" panose="020B0604020202020204" pitchFamily="34" charset="0"/>
              </a:rPr>
              <a:t>, </a:t>
            </a:r>
            <a:r>
              <a:rPr lang="ru-RU" altLang="ru-RU" sz="1600" dirty="0" err="1">
                <a:solidFill>
                  <a:srgbClr val="2D2D8A"/>
                </a:solidFill>
                <a:cs typeface="Arial" panose="020B0604020202020204" pitchFamily="34" charset="0"/>
              </a:rPr>
              <a:t>жүзім</a:t>
            </a:r>
            <a:r>
              <a:rPr lang="ru-RU" altLang="ru-RU" sz="1600" dirty="0">
                <a:solidFill>
                  <a:srgbClr val="2D2D8A"/>
                </a:solidFill>
                <a:cs typeface="Arial" panose="020B0604020202020204" pitchFamily="34" charset="0"/>
              </a:rPr>
              <a:t>, </a:t>
            </a:r>
            <a:r>
              <a:rPr lang="ru-RU" altLang="ru-RU" sz="1600" dirty="0" err="1">
                <a:solidFill>
                  <a:srgbClr val="2D2D8A"/>
                </a:solidFill>
                <a:cs typeface="Arial" panose="020B0604020202020204" pitchFamily="34" charset="0"/>
              </a:rPr>
              <a:t>алмұрт</a:t>
            </a:r>
            <a:endParaRPr lang="ru-RU" altLang="ru-RU" sz="1600" dirty="0">
              <a:solidFill>
                <a:srgbClr val="2D2D8A"/>
              </a:solidFill>
              <a:cs typeface="Arial" panose="020B0604020202020204" pitchFamily="34" charset="0"/>
            </a:endParaRPr>
          </a:p>
          <a:p>
            <a:pPr defTabSz="914083" fontAlgn="base">
              <a:spcBef>
                <a:spcPct val="0"/>
              </a:spcBef>
              <a:spcAft>
                <a:spcPct val="0"/>
              </a:spcAft>
            </a:pPr>
            <a:r>
              <a:rPr lang="en-US" altLang="ru-RU" sz="1600" dirty="0">
                <a:solidFill>
                  <a:srgbClr val="2D2D8A"/>
                </a:solidFill>
                <a:cs typeface="Arial" panose="020B0604020202020204" pitchFamily="34" charset="0"/>
              </a:rPr>
              <a:t>D) </a:t>
            </a:r>
            <a:r>
              <a:rPr lang="ru-RU" altLang="ru-RU" sz="1600" dirty="0" err="1">
                <a:solidFill>
                  <a:srgbClr val="2D2D8A"/>
                </a:solidFill>
                <a:cs typeface="Arial" panose="020B0604020202020204" pitchFamily="34" charset="0"/>
              </a:rPr>
              <a:t>қызық</a:t>
            </a:r>
            <a:r>
              <a:rPr lang="ru-RU" altLang="ru-RU" sz="1600" dirty="0">
                <a:solidFill>
                  <a:srgbClr val="2D2D8A"/>
                </a:solidFill>
                <a:cs typeface="Arial" panose="020B0604020202020204" pitchFamily="34" charset="0"/>
              </a:rPr>
              <a:t>, </a:t>
            </a:r>
            <a:r>
              <a:rPr lang="ru-RU" altLang="ru-RU" sz="1600" dirty="0" err="1">
                <a:solidFill>
                  <a:srgbClr val="2D2D8A"/>
                </a:solidFill>
                <a:cs typeface="Arial" panose="020B0604020202020204" pitchFamily="34" charset="0"/>
              </a:rPr>
              <a:t>тамаша</a:t>
            </a:r>
            <a:r>
              <a:rPr lang="ru-RU" altLang="ru-RU" sz="1600" dirty="0">
                <a:solidFill>
                  <a:srgbClr val="2D2D8A"/>
                </a:solidFill>
                <a:cs typeface="Arial" panose="020B0604020202020204" pitchFamily="34" charset="0"/>
              </a:rPr>
              <a:t>, </a:t>
            </a:r>
            <a:r>
              <a:rPr lang="ru-RU" altLang="ru-RU" sz="1600" dirty="0" err="1">
                <a:solidFill>
                  <a:srgbClr val="2D2D8A"/>
                </a:solidFill>
                <a:cs typeface="Arial" panose="020B0604020202020204" pitchFamily="34" charset="0"/>
              </a:rPr>
              <a:t>ертең</a:t>
            </a:r>
            <a:endParaRPr lang="ru-RU" altLang="ru-RU" sz="1600" dirty="0">
              <a:solidFill>
                <a:srgbClr val="2D2D8A"/>
              </a:solidFill>
              <a:cs typeface="Arial" panose="020B0604020202020204" pitchFamily="34" charset="0"/>
            </a:endParaRPr>
          </a:p>
        </p:txBody>
      </p:sp>
      <p:sp>
        <p:nvSpPr>
          <p:cNvPr id="95238" name="AutoShape 6"/>
          <p:cNvSpPr>
            <a:spLocks noChangeArrowheads="1"/>
          </p:cNvSpPr>
          <p:nvPr/>
        </p:nvSpPr>
        <p:spPr bwMode="auto">
          <a:xfrm>
            <a:off x="123189" y="1901643"/>
            <a:ext cx="4373605" cy="2406054"/>
          </a:xfrm>
          <a:prstGeom prst="roundRect">
            <a:avLst>
              <a:gd name="adj" fmla="val 16667"/>
            </a:avLst>
          </a:pr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302" tIns="44151" rIns="88302" bIns="44151">
            <a:spAutoFit/>
          </a:bodyPr>
          <a:lstStyle/>
          <a:p>
            <a:pPr defTabSz="914083"/>
            <a:endParaRPr lang="ru-RU" sz="1600" dirty="0">
              <a:solidFill>
                <a:srgbClr val="2D2D8A"/>
              </a:solidFill>
            </a:endParaRPr>
          </a:p>
        </p:txBody>
      </p:sp>
      <p:sp>
        <p:nvSpPr>
          <p:cNvPr id="95239" name="AutoShape 7"/>
          <p:cNvSpPr>
            <a:spLocks noChangeArrowheads="1"/>
          </p:cNvSpPr>
          <p:nvPr/>
        </p:nvSpPr>
        <p:spPr bwMode="auto">
          <a:xfrm>
            <a:off x="4718451" y="1901643"/>
            <a:ext cx="3992844" cy="2406054"/>
          </a:xfrm>
          <a:prstGeom prst="roundRect">
            <a:avLst>
              <a:gd name="adj" fmla="val 16667"/>
            </a:avLst>
          </a:pr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302" tIns="44151" rIns="88302" bIns="44151"/>
          <a:lstStyle/>
          <a:p>
            <a:pPr defTabSz="914083"/>
            <a:r>
              <a:rPr lang="kk-KZ" sz="1400" b="1" dirty="0">
                <a:solidFill>
                  <a:srgbClr val="00B050"/>
                </a:solidFill>
              </a:rPr>
              <a:t>2. Сөйлемнен мағыналас сөздерді табыңыз.</a:t>
            </a:r>
          </a:p>
          <a:p>
            <a:pPr defTabSz="914083"/>
            <a:r>
              <a:rPr lang="en-US" sz="1400" dirty="0">
                <a:solidFill>
                  <a:srgbClr val="333399"/>
                </a:solidFill>
              </a:rPr>
              <a:t>A) </a:t>
            </a:r>
            <a:r>
              <a:rPr lang="kk-KZ" sz="1400" dirty="0">
                <a:solidFill>
                  <a:srgbClr val="333399"/>
                </a:solidFill>
              </a:rPr>
              <a:t>Жиналыста күрделі мәселелер шешілді.</a:t>
            </a:r>
          </a:p>
          <a:p>
            <a:pPr defTabSz="914083"/>
            <a:r>
              <a:rPr lang="kk-KZ" sz="1400" dirty="0">
                <a:solidFill>
                  <a:srgbClr val="333399"/>
                </a:solidFill>
              </a:rPr>
              <a:t>В) Мемлекет тапсырысын толық және тез орындадық.</a:t>
            </a:r>
          </a:p>
          <a:p>
            <a:pPr defTabSz="914083"/>
            <a:r>
              <a:rPr lang="kk-KZ" sz="1400" dirty="0">
                <a:solidFill>
                  <a:srgbClr val="FF0000"/>
                </a:solidFill>
              </a:rPr>
              <a:t>С) Ол алдымен жеңіл, қарапайым тапсырмаларды орындады.</a:t>
            </a:r>
          </a:p>
          <a:p>
            <a:pPr defTabSz="914083"/>
            <a:r>
              <a:rPr lang="en-US" sz="1400" dirty="0">
                <a:solidFill>
                  <a:srgbClr val="333399"/>
                </a:solidFill>
              </a:rPr>
              <a:t>D) </a:t>
            </a:r>
            <a:r>
              <a:rPr lang="kk-KZ" sz="1400" dirty="0">
                <a:solidFill>
                  <a:srgbClr val="333399"/>
                </a:solidFill>
              </a:rPr>
              <a:t>Қолжетімді тұрғын үй бағдарламасының жағдайы толық баяндалды.</a:t>
            </a:r>
          </a:p>
        </p:txBody>
      </p:sp>
      <p:sp>
        <p:nvSpPr>
          <p:cNvPr id="95240" name="AutoShape 8"/>
          <p:cNvSpPr>
            <a:spLocks noChangeArrowheads="1"/>
          </p:cNvSpPr>
          <p:nvPr/>
        </p:nvSpPr>
        <p:spPr bwMode="auto">
          <a:xfrm>
            <a:off x="127006" y="4670119"/>
            <a:ext cx="4410707" cy="1826540"/>
          </a:xfrm>
          <a:prstGeom prst="roundRect">
            <a:avLst>
              <a:gd name="adj" fmla="val 23385"/>
            </a:avLst>
          </a:pr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302" tIns="44151" rIns="88302" bIns="44151">
            <a:spAutoFit/>
          </a:bodyPr>
          <a:lstStyle/>
          <a:p>
            <a:pPr defTabSz="914083" fontAlgn="base">
              <a:spcBef>
                <a:spcPct val="0"/>
              </a:spcBef>
              <a:spcAft>
                <a:spcPct val="0"/>
              </a:spcAft>
            </a:pPr>
            <a:endParaRPr lang="ru-RU" altLang="ru-RU" dirty="0" smtClean="0">
              <a:solidFill>
                <a:srgbClr val="000099"/>
              </a:solidFill>
              <a:cs typeface="Arial" charset="0"/>
            </a:endParaRPr>
          </a:p>
        </p:txBody>
      </p:sp>
      <p:sp>
        <p:nvSpPr>
          <p:cNvPr id="95241" name="AutoShape 9"/>
          <p:cNvSpPr>
            <a:spLocks noChangeArrowheads="1"/>
          </p:cNvSpPr>
          <p:nvPr/>
        </p:nvSpPr>
        <p:spPr bwMode="auto">
          <a:xfrm>
            <a:off x="4591792" y="4689509"/>
            <a:ext cx="4266216" cy="1967537"/>
          </a:xfrm>
          <a:prstGeom prst="roundRect">
            <a:avLst>
              <a:gd name="adj" fmla="val 16667"/>
            </a:avLst>
          </a:prstGeom>
          <a:noFill/>
          <a:ln w="9525">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302" tIns="44151" rIns="88302" bIns="44151">
            <a:spAutoFit/>
          </a:bodyPr>
          <a:lstStyle/>
          <a:p>
            <a:pPr defTabSz="914083" fontAlgn="base">
              <a:spcBef>
                <a:spcPct val="0"/>
              </a:spcBef>
              <a:spcAft>
                <a:spcPct val="0"/>
              </a:spcAft>
            </a:pPr>
            <a:endParaRPr lang="en-US" altLang="ru-RU" sz="2400" dirty="0">
              <a:solidFill>
                <a:srgbClr val="000099"/>
              </a:solidFill>
              <a:cs typeface="Arial"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26"/>
            <a:ext cx="1475656" cy="687270"/>
          </a:xfrm>
          <a:prstGeom prst="rect">
            <a:avLst/>
          </a:prstGeom>
        </p:spPr>
      </p:pic>
      <p:pic>
        <p:nvPicPr>
          <p:cNvPr id="11" name="Picture 4" descr="ОРНАМЕН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278183" y="1950255"/>
            <a:ext cx="1476189" cy="1995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ОРНАМЕН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258813" y="3306537"/>
            <a:ext cx="1476189" cy="199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ОРНАМЕН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278182" y="4728570"/>
            <a:ext cx="1476189" cy="1995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ОРНАМЕН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263350" y="6020120"/>
            <a:ext cx="1476189" cy="199571"/>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6007986" y="353223"/>
            <a:ext cx="568735" cy="420774"/>
          </a:xfrm>
          <a:prstGeom prst="rect">
            <a:avLst/>
          </a:prstGeom>
          <a:noFill/>
        </p:spPr>
        <p:txBody>
          <a:bodyPr wrap="none" lIns="91409" tIns="45704" rIns="91409" bIns="45704">
            <a:spAutoFit/>
          </a:bodyPr>
          <a:lstStyle/>
          <a:p>
            <a:pPr algn="ctr" defTabSz="1244169">
              <a:lnSpc>
                <a:spcPct val="90000"/>
              </a:lnSpc>
              <a:spcAft>
                <a:spcPct val="35000"/>
              </a:spcAft>
              <a:defRPr/>
            </a:pPr>
            <a:r>
              <a:rPr lang="kk-KZ" sz="2400" b="1" dirty="0">
                <a:solidFill>
                  <a:srgbClr val="F14124">
                    <a:lumMod val="75000"/>
                  </a:srgbClr>
                </a:solidFill>
                <a:latin typeface="Times New Roman" pitchFamily="18" charset="0"/>
                <a:cs typeface="Times New Roman" pitchFamily="18" charset="0"/>
              </a:rPr>
              <a:t>А1</a:t>
            </a:r>
          </a:p>
        </p:txBody>
      </p:sp>
      <p:sp>
        <p:nvSpPr>
          <p:cNvPr id="18" name="Прямоугольник 17"/>
          <p:cNvSpPr/>
          <p:nvPr/>
        </p:nvSpPr>
        <p:spPr>
          <a:xfrm>
            <a:off x="3824775" y="3356992"/>
            <a:ext cx="568735" cy="420774"/>
          </a:xfrm>
          <a:prstGeom prst="rect">
            <a:avLst/>
          </a:prstGeom>
          <a:noFill/>
        </p:spPr>
        <p:txBody>
          <a:bodyPr wrap="none" lIns="91409" tIns="45704" rIns="91409" bIns="45704">
            <a:spAutoFit/>
          </a:bodyPr>
          <a:lstStyle/>
          <a:p>
            <a:pPr algn="ctr" defTabSz="1244169">
              <a:lnSpc>
                <a:spcPct val="90000"/>
              </a:lnSpc>
              <a:spcAft>
                <a:spcPct val="35000"/>
              </a:spcAft>
              <a:defRPr/>
            </a:pPr>
            <a:r>
              <a:rPr lang="kk-KZ" sz="2400" b="1" dirty="0">
                <a:solidFill>
                  <a:srgbClr val="F14124">
                    <a:lumMod val="75000"/>
                  </a:srgbClr>
                </a:solidFill>
                <a:latin typeface="Times New Roman" pitchFamily="18" charset="0"/>
                <a:cs typeface="Times New Roman" pitchFamily="18" charset="0"/>
              </a:rPr>
              <a:t>А2</a:t>
            </a:r>
          </a:p>
        </p:txBody>
      </p:sp>
      <p:sp>
        <p:nvSpPr>
          <p:cNvPr id="19" name="Прямоугольник 18"/>
          <p:cNvSpPr/>
          <p:nvPr/>
        </p:nvSpPr>
        <p:spPr>
          <a:xfrm>
            <a:off x="8247639" y="2018380"/>
            <a:ext cx="551511" cy="420774"/>
          </a:xfrm>
          <a:prstGeom prst="rect">
            <a:avLst/>
          </a:prstGeom>
          <a:noFill/>
        </p:spPr>
        <p:txBody>
          <a:bodyPr wrap="none" lIns="91409" tIns="45704" rIns="91409" bIns="45704">
            <a:spAutoFit/>
          </a:bodyPr>
          <a:lstStyle/>
          <a:p>
            <a:pPr algn="ctr" defTabSz="1244169">
              <a:lnSpc>
                <a:spcPct val="90000"/>
              </a:lnSpc>
              <a:spcAft>
                <a:spcPct val="35000"/>
              </a:spcAft>
              <a:defRPr/>
            </a:pPr>
            <a:r>
              <a:rPr lang="kk-KZ" sz="2400" b="1" dirty="0">
                <a:solidFill>
                  <a:srgbClr val="F14124">
                    <a:lumMod val="75000"/>
                  </a:srgbClr>
                </a:solidFill>
                <a:latin typeface="Times New Roman" pitchFamily="18" charset="0"/>
                <a:cs typeface="Times New Roman" pitchFamily="18" charset="0"/>
              </a:rPr>
              <a:t>В1</a:t>
            </a:r>
          </a:p>
        </p:txBody>
      </p:sp>
      <p:sp>
        <p:nvSpPr>
          <p:cNvPr id="4" name="Прямоугольник 3"/>
          <p:cNvSpPr/>
          <p:nvPr/>
        </p:nvSpPr>
        <p:spPr>
          <a:xfrm>
            <a:off x="527779" y="4680810"/>
            <a:ext cx="3969016" cy="1815849"/>
          </a:xfrm>
          <a:prstGeom prst="rect">
            <a:avLst/>
          </a:prstGeom>
        </p:spPr>
        <p:txBody>
          <a:bodyPr wrap="square" lIns="91409" tIns="45704" rIns="91409" bIns="45704">
            <a:spAutoFit/>
          </a:bodyPr>
          <a:lstStyle/>
          <a:p>
            <a:pPr defTabSz="914083"/>
            <a:r>
              <a:rPr lang="ru-RU" sz="1400" b="1" dirty="0" err="1">
                <a:solidFill>
                  <a:srgbClr val="00B050"/>
                </a:solidFill>
              </a:rPr>
              <a:t>Асты</a:t>
            </a:r>
            <a:r>
              <a:rPr lang="ru-RU" sz="1400" b="1" dirty="0">
                <a:solidFill>
                  <a:srgbClr val="00B050"/>
                </a:solidFill>
              </a:rPr>
              <a:t> </a:t>
            </a:r>
            <a:r>
              <a:rPr lang="ru-RU" sz="1400" b="1" dirty="0" err="1">
                <a:solidFill>
                  <a:srgbClr val="00B050"/>
                </a:solidFill>
              </a:rPr>
              <a:t>сызылған</a:t>
            </a:r>
            <a:r>
              <a:rPr lang="ru-RU" sz="1400" b="1" dirty="0">
                <a:solidFill>
                  <a:srgbClr val="00B050"/>
                </a:solidFill>
              </a:rPr>
              <a:t> </a:t>
            </a:r>
            <a:r>
              <a:rPr lang="ru-RU" sz="1400" b="1" dirty="0" err="1">
                <a:solidFill>
                  <a:srgbClr val="00B050"/>
                </a:solidFill>
              </a:rPr>
              <a:t>сөзді</a:t>
            </a:r>
            <a:r>
              <a:rPr lang="ru-RU" sz="1400" b="1" dirty="0">
                <a:solidFill>
                  <a:srgbClr val="00B050"/>
                </a:solidFill>
              </a:rPr>
              <a:t> </a:t>
            </a:r>
            <a:r>
              <a:rPr lang="ru-RU" sz="1400" b="1" dirty="0" err="1">
                <a:solidFill>
                  <a:srgbClr val="00B050"/>
                </a:solidFill>
              </a:rPr>
              <a:t>алмастыруға</a:t>
            </a:r>
            <a:r>
              <a:rPr lang="ru-RU" sz="1400" b="1" dirty="0">
                <a:solidFill>
                  <a:srgbClr val="00B050"/>
                </a:solidFill>
              </a:rPr>
              <a:t> </a:t>
            </a:r>
            <a:r>
              <a:rPr lang="ru-RU" sz="1400" b="1" dirty="0" err="1">
                <a:solidFill>
                  <a:srgbClr val="00B050"/>
                </a:solidFill>
              </a:rPr>
              <a:t>болатын</a:t>
            </a:r>
            <a:r>
              <a:rPr lang="ru-RU" sz="1400" b="1" dirty="0">
                <a:solidFill>
                  <a:srgbClr val="00B050"/>
                </a:solidFill>
              </a:rPr>
              <a:t> </a:t>
            </a:r>
            <a:r>
              <a:rPr lang="ru-RU" sz="1400" b="1" dirty="0" err="1">
                <a:solidFill>
                  <a:srgbClr val="00B050"/>
                </a:solidFill>
              </a:rPr>
              <a:t>тіркесті</a:t>
            </a:r>
            <a:r>
              <a:rPr lang="ru-RU" sz="1400" b="1" dirty="0">
                <a:solidFill>
                  <a:srgbClr val="00B050"/>
                </a:solidFill>
              </a:rPr>
              <a:t> </a:t>
            </a:r>
            <a:r>
              <a:rPr lang="ru-RU" sz="1400" b="1" dirty="0" err="1">
                <a:solidFill>
                  <a:srgbClr val="00B050"/>
                </a:solidFill>
              </a:rPr>
              <a:t>көрсетіңіз</a:t>
            </a:r>
            <a:r>
              <a:rPr lang="ru-RU" sz="1400" b="1" dirty="0">
                <a:solidFill>
                  <a:srgbClr val="00B050"/>
                </a:solidFill>
              </a:rPr>
              <a:t>.</a:t>
            </a:r>
          </a:p>
          <a:p>
            <a:pPr defTabSz="914083"/>
            <a:r>
              <a:rPr lang="ru-RU" sz="1400" dirty="0" err="1">
                <a:solidFill>
                  <a:srgbClr val="333399"/>
                </a:solidFill>
              </a:rPr>
              <a:t>Өткен</a:t>
            </a:r>
            <a:r>
              <a:rPr lang="ru-RU" sz="1400" dirty="0">
                <a:solidFill>
                  <a:srgbClr val="333399"/>
                </a:solidFill>
              </a:rPr>
              <a:t> </a:t>
            </a:r>
            <a:r>
              <a:rPr lang="ru-RU" sz="1400" dirty="0" err="1">
                <a:solidFill>
                  <a:srgbClr val="333399"/>
                </a:solidFill>
              </a:rPr>
              <a:t>жолы</a:t>
            </a:r>
            <a:r>
              <a:rPr lang="ru-RU" sz="1400" dirty="0">
                <a:solidFill>
                  <a:srgbClr val="333399"/>
                </a:solidFill>
              </a:rPr>
              <a:t> </a:t>
            </a:r>
            <a:r>
              <a:rPr lang="ru-RU" sz="1400" u="sng" dirty="0" err="1">
                <a:solidFill>
                  <a:srgbClr val="333399"/>
                </a:solidFill>
              </a:rPr>
              <a:t>бағалы</a:t>
            </a:r>
            <a:r>
              <a:rPr lang="ru-RU" sz="1400" dirty="0">
                <a:solidFill>
                  <a:srgbClr val="333399"/>
                </a:solidFill>
              </a:rPr>
              <a:t> </a:t>
            </a:r>
            <a:r>
              <a:rPr lang="ru-RU" sz="1400" dirty="0" err="1">
                <a:solidFill>
                  <a:srgbClr val="333399"/>
                </a:solidFill>
              </a:rPr>
              <a:t>қағаздар</a:t>
            </a:r>
            <a:r>
              <a:rPr lang="ru-RU" sz="1400" dirty="0">
                <a:solidFill>
                  <a:srgbClr val="333399"/>
                </a:solidFill>
              </a:rPr>
              <a:t> </a:t>
            </a:r>
            <a:r>
              <a:rPr lang="ru-RU" sz="1400" dirty="0" err="1">
                <a:solidFill>
                  <a:srgbClr val="333399"/>
                </a:solidFill>
              </a:rPr>
              <a:t>нарығында</a:t>
            </a:r>
            <a:r>
              <a:rPr lang="ru-RU" sz="1400" dirty="0">
                <a:solidFill>
                  <a:srgbClr val="333399"/>
                </a:solidFill>
              </a:rPr>
              <a:t> </a:t>
            </a:r>
            <a:r>
              <a:rPr lang="ru-RU" sz="1400" dirty="0" err="1">
                <a:solidFill>
                  <a:srgbClr val="333399"/>
                </a:solidFill>
              </a:rPr>
              <a:t>өзгеріс</a:t>
            </a:r>
            <a:r>
              <a:rPr lang="ru-RU" sz="1400" dirty="0">
                <a:solidFill>
                  <a:srgbClr val="333399"/>
                </a:solidFill>
              </a:rPr>
              <a:t> </a:t>
            </a:r>
            <a:r>
              <a:rPr lang="ru-RU" sz="1400" dirty="0" err="1">
                <a:solidFill>
                  <a:srgbClr val="333399"/>
                </a:solidFill>
              </a:rPr>
              <a:t>болмады</a:t>
            </a:r>
            <a:r>
              <a:rPr lang="ru-RU" sz="1400" dirty="0">
                <a:solidFill>
                  <a:srgbClr val="333399"/>
                </a:solidFill>
              </a:rPr>
              <a:t>.</a:t>
            </a:r>
          </a:p>
          <a:p>
            <a:pPr defTabSz="914083"/>
            <a:r>
              <a:rPr lang="ru-RU" sz="1400" dirty="0">
                <a:solidFill>
                  <a:srgbClr val="333399"/>
                </a:solidFill>
              </a:rPr>
              <a:t>А) </a:t>
            </a:r>
            <a:r>
              <a:rPr lang="ru-RU" sz="1400" dirty="0" err="1">
                <a:solidFill>
                  <a:srgbClr val="333399"/>
                </a:solidFill>
              </a:rPr>
              <a:t>дұрыс</a:t>
            </a:r>
            <a:endParaRPr lang="ru-RU" sz="1400" dirty="0">
              <a:solidFill>
                <a:srgbClr val="333399"/>
              </a:solidFill>
            </a:endParaRPr>
          </a:p>
          <a:p>
            <a:pPr defTabSz="914083"/>
            <a:r>
              <a:rPr lang="ru-RU" sz="1400" dirty="0">
                <a:solidFill>
                  <a:srgbClr val="FF0000"/>
                </a:solidFill>
              </a:rPr>
              <a:t>В) </a:t>
            </a:r>
            <a:r>
              <a:rPr lang="ru-RU" sz="1400" dirty="0" err="1">
                <a:solidFill>
                  <a:srgbClr val="FF0000"/>
                </a:solidFill>
              </a:rPr>
              <a:t>құнды</a:t>
            </a:r>
            <a:endParaRPr lang="ru-RU" sz="1400" dirty="0">
              <a:solidFill>
                <a:srgbClr val="FF0000"/>
              </a:solidFill>
            </a:endParaRPr>
          </a:p>
          <a:p>
            <a:pPr defTabSz="914083"/>
            <a:r>
              <a:rPr lang="ru-RU" sz="1400" dirty="0">
                <a:solidFill>
                  <a:srgbClr val="333399"/>
                </a:solidFill>
              </a:rPr>
              <a:t>С) </a:t>
            </a:r>
            <a:r>
              <a:rPr lang="ru-RU" sz="1400" dirty="0" err="1">
                <a:solidFill>
                  <a:srgbClr val="333399"/>
                </a:solidFill>
              </a:rPr>
              <a:t>өтімді</a:t>
            </a:r>
            <a:endParaRPr lang="ru-RU" sz="1400" dirty="0">
              <a:solidFill>
                <a:srgbClr val="333399"/>
              </a:solidFill>
            </a:endParaRPr>
          </a:p>
          <a:p>
            <a:pPr defTabSz="914083"/>
            <a:r>
              <a:rPr lang="en-US" sz="1400" dirty="0">
                <a:solidFill>
                  <a:srgbClr val="333399"/>
                </a:solidFill>
              </a:rPr>
              <a:t>D) </a:t>
            </a:r>
            <a:r>
              <a:rPr lang="ru-RU" sz="1400" dirty="0" err="1">
                <a:solidFill>
                  <a:srgbClr val="333399"/>
                </a:solidFill>
              </a:rPr>
              <a:t>сенімді</a:t>
            </a:r>
            <a:endParaRPr lang="ru-RU" sz="1400" dirty="0">
              <a:solidFill>
                <a:srgbClr val="333399"/>
              </a:solidFill>
            </a:endParaRPr>
          </a:p>
        </p:txBody>
      </p:sp>
      <p:sp>
        <p:nvSpPr>
          <p:cNvPr id="5" name="Прямоугольник 4"/>
          <p:cNvSpPr/>
          <p:nvPr/>
        </p:nvSpPr>
        <p:spPr>
          <a:xfrm>
            <a:off x="4908815" y="4625754"/>
            <a:ext cx="3802480" cy="2031293"/>
          </a:xfrm>
          <a:prstGeom prst="rect">
            <a:avLst/>
          </a:prstGeom>
        </p:spPr>
        <p:txBody>
          <a:bodyPr wrap="square" lIns="91409" tIns="45704" rIns="91409" bIns="45704">
            <a:spAutoFit/>
          </a:bodyPr>
          <a:lstStyle/>
          <a:p>
            <a:pPr defTabSz="914083"/>
            <a:endParaRPr lang="ru-RU" sz="1400" b="1" dirty="0">
              <a:solidFill>
                <a:srgbClr val="00B050"/>
              </a:solidFill>
            </a:endParaRPr>
          </a:p>
          <a:p>
            <a:pPr defTabSz="914083"/>
            <a:r>
              <a:rPr lang="ru-RU" sz="1400" b="1" dirty="0">
                <a:solidFill>
                  <a:srgbClr val="00B050"/>
                </a:solidFill>
              </a:rPr>
              <a:t>5. </a:t>
            </a:r>
            <a:r>
              <a:rPr lang="ru-RU" sz="1400" b="1" dirty="0" err="1">
                <a:solidFill>
                  <a:srgbClr val="00B050"/>
                </a:solidFill>
              </a:rPr>
              <a:t>Көп</a:t>
            </a:r>
            <a:r>
              <a:rPr lang="ru-RU" sz="1400" b="1" dirty="0">
                <a:solidFill>
                  <a:srgbClr val="00B050"/>
                </a:solidFill>
              </a:rPr>
              <a:t> </a:t>
            </a:r>
            <a:r>
              <a:rPr lang="ru-RU" sz="1400" b="1" dirty="0" err="1">
                <a:solidFill>
                  <a:srgbClr val="00B050"/>
                </a:solidFill>
              </a:rPr>
              <a:t>нүктенің</a:t>
            </a:r>
            <a:r>
              <a:rPr lang="ru-RU" sz="1400" b="1" dirty="0">
                <a:solidFill>
                  <a:srgbClr val="00B050"/>
                </a:solidFill>
              </a:rPr>
              <a:t> </a:t>
            </a:r>
            <a:r>
              <a:rPr lang="ru-RU" sz="1400" b="1" dirty="0" err="1">
                <a:solidFill>
                  <a:srgbClr val="00B050"/>
                </a:solidFill>
              </a:rPr>
              <a:t>орнына</a:t>
            </a:r>
            <a:r>
              <a:rPr lang="ru-RU" sz="1400" b="1" dirty="0">
                <a:solidFill>
                  <a:srgbClr val="00B050"/>
                </a:solidFill>
              </a:rPr>
              <a:t> </a:t>
            </a:r>
            <a:r>
              <a:rPr lang="ru-RU" sz="1400" b="1" dirty="0" err="1">
                <a:solidFill>
                  <a:srgbClr val="00B050"/>
                </a:solidFill>
              </a:rPr>
              <a:t>қажетті</a:t>
            </a:r>
            <a:r>
              <a:rPr lang="ru-RU" sz="1400" b="1" dirty="0">
                <a:solidFill>
                  <a:srgbClr val="00B050"/>
                </a:solidFill>
              </a:rPr>
              <a:t> </a:t>
            </a:r>
            <a:r>
              <a:rPr lang="ru-RU" sz="1400" b="1" dirty="0" err="1">
                <a:solidFill>
                  <a:srgbClr val="00B050"/>
                </a:solidFill>
              </a:rPr>
              <a:t>сөздер</a:t>
            </a:r>
            <a:r>
              <a:rPr lang="ru-RU" sz="1400" b="1" dirty="0">
                <a:solidFill>
                  <a:srgbClr val="00B050"/>
                </a:solidFill>
              </a:rPr>
              <a:t> </a:t>
            </a:r>
            <a:r>
              <a:rPr lang="ru-RU" sz="1400" b="1" dirty="0" err="1">
                <a:solidFill>
                  <a:srgbClr val="00B050"/>
                </a:solidFill>
              </a:rPr>
              <a:t>қатарын</a:t>
            </a:r>
            <a:r>
              <a:rPr lang="ru-RU" sz="1400" b="1" dirty="0">
                <a:solidFill>
                  <a:srgbClr val="00B050"/>
                </a:solidFill>
              </a:rPr>
              <a:t> </a:t>
            </a:r>
            <a:r>
              <a:rPr lang="ru-RU" sz="1400" b="1" dirty="0" err="1">
                <a:solidFill>
                  <a:srgbClr val="00B050"/>
                </a:solidFill>
              </a:rPr>
              <a:t>қойыңыз</a:t>
            </a:r>
            <a:r>
              <a:rPr lang="ru-RU" sz="1400" b="1" dirty="0">
                <a:solidFill>
                  <a:srgbClr val="00B050"/>
                </a:solidFill>
              </a:rPr>
              <a:t>.</a:t>
            </a:r>
          </a:p>
          <a:p>
            <a:pPr defTabSz="914083"/>
            <a:r>
              <a:rPr lang="ru-RU" sz="1400" dirty="0">
                <a:solidFill>
                  <a:srgbClr val="333399"/>
                </a:solidFill>
              </a:rPr>
              <a:t>Мен </a:t>
            </a:r>
            <a:r>
              <a:rPr lang="ru-RU" sz="1400" dirty="0" err="1">
                <a:solidFill>
                  <a:srgbClr val="333399"/>
                </a:solidFill>
              </a:rPr>
              <a:t>ішіп</a:t>
            </a:r>
            <a:r>
              <a:rPr lang="ru-RU" sz="1400" dirty="0">
                <a:solidFill>
                  <a:srgbClr val="333399"/>
                </a:solidFill>
              </a:rPr>
              <a:t> </a:t>
            </a:r>
            <a:r>
              <a:rPr lang="ru-RU" sz="1400" dirty="0" err="1">
                <a:solidFill>
                  <a:srgbClr val="333399"/>
                </a:solidFill>
              </a:rPr>
              <a:t>жүрген</a:t>
            </a:r>
            <a:r>
              <a:rPr lang="ru-RU" sz="1400" dirty="0">
                <a:solidFill>
                  <a:srgbClr val="333399"/>
                </a:solidFill>
              </a:rPr>
              <a:t> </a:t>
            </a:r>
            <a:r>
              <a:rPr lang="ru-RU" sz="1400" dirty="0" err="1">
                <a:solidFill>
                  <a:srgbClr val="333399"/>
                </a:solidFill>
              </a:rPr>
              <a:t>дәрі</a:t>
            </a:r>
            <a:r>
              <a:rPr lang="ru-RU" sz="1400" dirty="0">
                <a:solidFill>
                  <a:srgbClr val="333399"/>
                </a:solidFill>
              </a:rPr>
              <a:t> </a:t>
            </a:r>
            <a:r>
              <a:rPr lang="ru-RU" sz="1400" dirty="0" err="1">
                <a:solidFill>
                  <a:srgbClr val="333399"/>
                </a:solidFill>
              </a:rPr>
              <a:t>қанды</a:t>
            </a:r>
            <a:r>
              <a:rPr lang="ru-RU" sz="1400" dirty="0">
                <a:solidFill>
                  <a:srgbClr val="333399"/>
                </a:solidFill>
              </a:rPr>
              <a:t> ......, </a:t>
            </a:r>
            <a:r>
              <a:rPr lang="ru-RU" sz="1400" dirty="0" err="1">
                <a:solidFill>
                  <a:srgbClr val="333399"/>
                </a:solidFill>
              </a:rPr>
              <a:t>ағза</a:t>
            </a:r>
            <a:r>
              <a:rPr lang="ru-RU" sz="1400" dirty="0">
                <a:solidFill>
                  <a:srgbClr val="333399"/>
                </a:solidFill>
              </a:rPr>
              <a:t> </a:t>
            </a:r>
            <a:r>
              <a:rPr lang="ru-RU" sz="1400" dirty="0" err="1">
                <a:solidFill>
                  <a:srgbClr val="333399"/>
                </a:solidFill>
              </a:rPr>
              <a:t>төзімділігін</a:t>
            </a:r>
            <a:r>
              <a:rPr lang="ru-RU" sz="1400" dirty="0">
                <a:solidFill>
                  <a:srgbClr val="333399"/>
                </a:solidFill>
              </a:rPr>
              <a:t> ...... .</a:t>
            </a:r>
          </a:p>
          <a:p>
            <a:pPr defTabSz="914083"/>
            <a:r>
              <a:rPr lang="ru-RU" sz="1400" dirty="0">
                <a:solidFill>
                  <a:srgbClr val="333399"/>
                </a:solidFill>
              </a:rPr>
              <a:t>А) </a:t>
            </a:r>
            <a:r>
              <a:rPr lang="ru-RU" sz="1400" dirty="0" err="1">
                <a:solidFill>
                  <a:srgbClr val="333399"/>
                </a:solidFill>
              </a:rPr>
              <a:t>құртады</a:t>
            </a:r>
            <a:r>
              <a:rPr lang="ru-RU" sz="1400" dirty="0">
                <a:solidFill>
                  <a:srgbClr val="333399"/>
                </a:solidFill>
              </a:rPr>
              <a:t>, </a:t>
            </a:r>
            <a:r>
              <a:rPr lang="ru-RU" sz="1400" dirty="0" err="1">
                <a:solidFill>
                  <a:srgbClr val="333399"/>
                </a:solidFill>
              </a:rPr>
              <a:t>өсіреді</a:t>
            </a:r>
            <a:r>
              <a:rPr lang="ru-RU" sz="1400" dirty="0">
                <a:solidFill>
                  <a:srgbClr val="333399"/>
                </a:solidFill>
              </a:rPr>
              <a:t> </a:t>
            </a:r>
          </a:p>
          <a:p>
            <a:pPr defTabSz="914083"/>
            <a:r>
              <a:rPr lang="ru-RU" sz="1400" dirty="0">
                <a:solidFill>
                  <a:srgbClr val="333399"/>
                </a:solidFill>
              </a:rPr>
              <a:t>В) </a:t>
            </a:r>
            <a:r>
              <a:rPr lang="ru-RU" sz="1400" dirty="0" err="1">
                <a:solidFill>
                  <a:srgbClr val="333399"/>
                </a:solidFill>
              </a:rPr>
              <a:t>емдейді</a:t>
            </a:r>
            <a:r>
              <a:rPr lang="ru-RU" sz="1400" dirty="0">
                <a:solidFill>
                  <a:srgbClr val="333399"/>
                </a:solidFill>
              </a:rPr>
              <a:t>, </a:t>
            </a:r>
            <a:r>
              <a:rPr lang="ru-RU" sz="1400" dirty="0" err="1">
                <a:solidFill>
                  <a:srgbClr val="333399"/>
                </a:solidFill>
              </a:rPr>
              <a:t>азайтады</a:t>
            </a:r>
            <a:endParaRPr lang="ru-RU" sz="1400" dirty="0">
              <a:solidFill>
                <a:srgbClr val="333399"/>
              </a:solidFill>
            </a:endParaRPr>
          </a:p>
          <a:p>
            <a:pPr defTabSz="914083"/>
            <a:r>
              <a:rPr lang="ru-RU" sz="1400" dirty="0">
                <a:solidFill>
                  <a:srgbClr val="333399"/>
                </a:solidFill>
              </a:rPr>
              <a:t>С) </a:t>
            </a:r>
            <a:r>
              <a:rPr lang="ru-RU" sz="1400" dirty="0" err="1">
                <a:solidFill>
                  <a:srgbClr val="333399"/>
                </a:solidFill>
              </a:rPr>
              <a:t>жақсартады</a:t>
            </a:r>
            <a:r>
              <a:rPr lang="ru-RU" sz="1400" dirty="0">
                <a:solidFill>
                  <a:srgbClr val="333399"/>
                </a:solidFill>
              </a:rPr>
              <a:t>, </a:t>
            </a:r>
            <a:r>
              <a:rPr lang="ru-RU" sz="1400" dirty="0" err="1">
                <a:solidFill>
                  <a:srgbClr val="333399"/>
                </a:solidFill>
              </a:rPr>
              <a:t>бұзады</a:t>
            </a:r>
            <a:endParaRPr lang="ru-RU" sz="1400" dirty="0">
              <a:solidFill>
                <a:srgbClr val="333399"/>
              </a:solidFill>
            </a:endParaRPr>
          </a:p>
          <a:p>
            <a:pPr defTabSz="914083"/>
            <a:r>
              <a:rPr lang="en-US" sz="1400" dirty="0">
                <a:solidFill>
                  <a:srgbClr val="FF0000"/>
                </a:solidFill>
              </a:rPr>
              <a:t>D) </a:t>
            </a:r>
            <a:r>
              <a:rPr lang="ru-RU" sz="1400" dirty="0" err="1">
                <a:solidFill>
                  <a:srgbClr val="FF0000"/>
                </a:solidFill>
              </a:rPr>
              <a:t>көбейтеді</a:t>
            </a:r>
            <a:r>
              <a:rPr lang="ru-RU" sz="1400" dirty="0">
                <a:solidFill>
                  <a:srgbClr val="FF0000"/>
                </a:solidFill>
              </a:rPr>
              <a:t>, </a:t>
            </a:r>
            <a:r>
              <a:rPr lang="ru-RU" sz="1400" dirty="0" err="1">
                <a:solidFill>
                  <a:srgbClr val="FF0000"/>
                </a:solidFill>
              </a:rPr>
              <a:t>арттырады</a:t>
            </a:r>
            <a:endParaRPr lang="ru-RU" sz="1400" dirty="0">
              <a:solidFill>
                <a:srgbClr val="FF0000"/>
              </a:solidFill>
            </a:endParaRPr>
          </a:p>
        </p:txBody>
      </p:sp>
      <p:sp>
        <p:nvSpPr>
          <p:cNvPr id="22" name="Прямоугольник 21"/>
          <p:cNvSpPr/>
          <p:nvPr/>
        </p:nvSpPr>
        <p:spPr>
          <a:xfrm>
            <a:off x="59829" y="4724902"/>
            <a:ext cx="551511" cy="420774"/>
          </a:xfrm>
          <a:prstGeom prst="rect">
            <a:avLst/>
          </a:prstGeom>
          <a:noFill/>
        </p:spPr>
        <p:txBody>
          <a:bodyPr wrap="none" lIns="91409" tIns="45704" rIns="91409" bIns="45704">
            <a:spAutoFit/>
          </a:bodyPr>
          <a:lstStyle/>
          <a:p>
            <a:pPr algn="ctr" defTabSz="1244169">
              <a:lnSpc>
                <a:spcPct val="90000"/>
              </a:lnSpc>
              <a:spcAft>
                <a:spcPct val="35000"/>
              </a:spcAft>
              <a:defRPr/>
            </a:pPr>
            <a:r>
              <a:rPr lang="kk-KZ" sz="2400" b="1" dirty="0">
                <a:solidFill>
                  <a:srgbClr val="F14124">
                    <a:lumMod val="75000"/>
                  </a:srgbClr>
                </a:solidFill>
                <a:latin typeface="Times New Roman" pitchFamily="18" charset="0"/>
                <a:cs typeface="Times New Roman" pitchFamily="18" charset="0"/>
              </a:rPr>
              <a:t>В2</a:t>
            </a:r>
          </a:p>
        </p:txBody>
      </p:sp>
      <p:sp>
        <p:nvSpPr>
          <p:cNvPr id="23" name="Прямоугольник 22"/>
          <p:cNvSpPr/>
          <p:nvPr/>
        </p:nvSpPr>
        <p:spPr>
          <a:xfrm>
            <a:off x="8289273" y="5145676"/>
            <a:ext cx="568735" cy="420774"/>
          </a:xfrm>
          <a:prstGeom prst="rect">
            <a:avLst/>
          </a:prstGeom>
          <a:noFill/>
        </p:spPr>
        <p:txBody>
          <a:bodyPr wrap="none" lIns="91409" tIns="45704" rIns="91409" bIns="45704">
            <a:spAutoFit/>
          </a:bodyPr>
          <a:lstStyle/>
          <a:p>
            <a:pPr algn="ctr" defTabSz="1244169">
              <a:lnSpc>
                <a:spcPct val="90000"/>
              </a:lnSpc>
              <a:spcAft>
                <a:spcPct val="35000"/>
              </a:spcAft>
              <a:defRPr/>
            </a:pPr>
            <a:r>
              <a:rPr lang="kk-KZ" sz="2400" b="1" dirty="0">
                <a:solidFill>
                  <a:srgbClr val="F14124">
                    <a:lumMod val="75000"/>
                  </a:srgbClr>
                </a:solidFill>
                <a:latin typeface="Times New Roman" pitchFamily="18" charset="0"/>
                <a:cs typeface="Times New Roman" pitchFamily="18" charset="0"/>
              </a:rPr>
              <a:t>С1</a:t>
            </a:r>
          </a:p>
        </p:txBody>
      </p:sp>
      <p:sp>
        <p:nvSpPr>
          <p:cNvPr id="6" name="Прямоугольник 5"/>
          <p:cNvSpPr/>
          <p:nvPr/>
        </p:nvSpPr>
        <p:spPr>
          <a:xfrm>
            <a:off x="335585" y="2014972"/>
            <a:ext cx="3987142" cy="2084233"/>
          </a:xfrm>
          <a:prstGeom prst="rect">
            <a:avLst/>
          </a:prstGeom>
        </p:spPr>
        <p:txBody>
          <a:bodyPr wrap="square" lIns="91409" tIns="45704" rIns="91409" bIns="45704">
            <a:spAutoFit/>
          </a:bodyPr>
          <a:lstStyle/>
          <a:p>
            <a:pPr defTabSz="914083"/>
            <a:r>
              <a:rPr lang="ru-RU" sz="1600" b="1" dirty="0">
                <a:solidFill>
                  <a:srgbClr val="00B050"/>
                </a:solidFill>
              </a:rPr>
              <a:t>2. </a:t>
            </a:r>
            <a:r>
              <a:rPr lang="ru-RU" sz="1600" b="1" dirty="0" err="1">
                <a:solidFill>
                  <a:srgbClr val="00B050"/>
                </a:solidFill>
              </a:rPr>
              <a:t>Асты</a:t>
            </a:r>
            <a:r>
              <a:rPr lang="ru-RU" sz="1600" b="1" dirty="0">
                <a:solidFill>
                  <a:srgbClr val="00B050"/>
                </a:solidFill>
              </a:rPr>
              <a:t> </a:t>
            </a:r>
            <a:r>
              <a:rPr lang="ru-RU" sz="1600" b="1" dirty="0" err="1">
                <a:solidFill>
                  <a:srgbClr val="00B050"/>
                </a:solidFill>
              </a:rPr>
              <a:t>сызылған</a:t>
            </a:r>
            <a:r>
              <a:rPr lang="ru-RU" sz="1600" b="1" dirty="0">
                <a:solidFill>
                  <a:srgbClr val="00B050"/>
                </a:solidFill>
              </a:rPr>
              <a:t> </a:t>
            </a:r>
            <a:r>
              <a:rPr lang="ru-RU" sz="1600" b="1" dirty="0" err="1">
                <a:solidFill>
                  <a:srgbClr val="00B050"/>
                </a:solidFill>
              </a:rPr>
              <a:t>сөзге</a:t>
            </a:r>
            <a:r>
              <a:rPr lang="ru-RU" sz="1600" b="1" dirty="0">
                <a:solidFill>
                  <a:srgbClr val="00B050"/>
                </a:solidFill>
              </a:rPr>
              <a:t> </a:t>
            </a:r>
            <a:r>
              <a:rPr lang="ru-RU" sz="1600" b="1" dirty="0" err="1">
                <a:solidFill>
                  <a:srgbClr val="00B050"/>
                </a:solidFill>
              </a:rPr>
              <a:t>мағыналас</a:t>
            </a:r>
            <a:r>
              <a:rPr lang="ru-RU" sz="1600" b="1" dirty="0">
                <a:solidFill>
                  <a:srgbClr val="00B050"/>
                </a:solidFill>
              </a:rPr>
              <a:t> </a:t>
            </a:r>
            <a:r>
              <a:rPr lang="ru-RU" sz="1600" b="1" dirty="0" err="1">
                <a:solidFill>
                  <a:srgbClr val="00B050"/>
                </a:solidFill>
              </a:rPr>
              <a:t>сөзді</a:t>
            </a:r>
            <a:r>
              <a:rPr lang="ru-RU" sz="1600" b="1" dirty="0">
                <a:solidFill>
                  <a:srgbClr val="00B050"/>
                </a:solidFill>
              </a:rPr>
              <a:t> </a:t>
            </a:r>
            <a:r>
              <a:rPr lang="ru-RU" sz="1600" b="1" dirty="0" err="1">
                <a:solidFill>
                  <a:srgbClr val="00B050"/>
                </a:solidFill>
              </a:rPr>
              <a:t>табыңыз</a:t>
            </a:r>
            <a:r>
              <a:rPr lang="ru-RU" sz="1600" b="1" dirty="0">
                <a:solidFill>
                  <a:srgbClr val="00B050"/>
                </a:solidFill>
              </a:rPr>
              <a:t>. </a:t>
            </a:r>
          </a:p>
          <a:p>
            <a:pPr defTabSz="914083"/>
            <a:r>
              <a:rPr lang="ru-RU" sz="1600" dirty="0">
                <a:solidFill>
                  <a:srgbClr val="333399"/>
                </a:solidFill>
              </a:rPr>
              <a:t>− Сен </a:t>
            </a:r>
            <a:r>
              <a:rPr lang="ru-RU" sz="1600" dirty="0" err="1">
                <a:solidFill>
                  <a:srgbClr val="333399"/>
                </a:solidFill>
              </a:rPr>
              <a:t>бұл</a:t>
            </a:r>
            <a:r>
              <a:rPr lang="ru-RU" sz="1600" dirty="0">
                <a:solidFill>
                  <a:srgbClr val="333399"/>
                </a:solidFill>
              </a:rPr>
              <a:t> </a:t>
            </a:r>
            <a:r>
              <a:rPr lang="ru-RU" sz="1600" dirty="0" err="1">
                <a:solidFill>
                  <a:srgbClr val="333399"/>
                </a:solidFill>
              </a:rPr>
              <a:t>істі</a:t>
            </a:r>
            <a:r>
              <a:rPr lang="ru-RU" sz="1600" dirty="0">
                <a:solidFill>
                  <a:srgbClr val="333399"/>
                </a:solidFill>
              </a:rPr>
              <a:t> </a:t>
            </a:r>
            <a:r>
              <a:rPr lang="ru-RU" sz="1600" u="sng" dirty="0">
                <a:solidFill>
                  <a:srgbClr val="333399"/>
                </a:solidFill>
              </a:rPr>
              <a:t>тез</a:t>
            </a:r>
            <a:r>
              <a:rPr lang="ru-RU" sz="1600" dirty="0">
                <a:solidFill>
                  <a:srgbClr val="333399"/>
                </a:solidFill>
              </a:rPr>
              <a:t> </a:t>
            </a:r>
            <a:r>
              <a:rPr lang="ru-RU" sz="1600" dirty="0" err="1">
                <a:solidFill>
                  <a:srgbClr val="333399"/>
                </a:solidFill>
              </a:rPr>
              <a:t>бітір</a:t>
            </a:r>
            <a:r>
              <a:rPr lang="ru-RU" sz="1600" dirty="0">
                <a:solidFill>
                  <a:srgbClr val="333399"/>
                </a:solidFill>
              </a:rPr>
              <a:t> де, </a:t>
            </a:r>
            <a:r>
              <a:rPr lang="ru-RU" sz="1600" dirty="0" err="1">
                <a:solidFill>
                  <a:srgbClr val="333399"/>
                </a:solidFill>
              </a:rPr>
              <a:t>біздің</a:t>
            </a:r>
            <a:r>
              <a:rPr lang="ru-RU" sz="1600" dirty="0">
                <a:solidFill>
                  <a:srgbClr val="333399"/>
                </a:solidFill>
              </a:rPr>
              <a:t> </a:t>
            </a:r>
            <a:r>
              <a:rPr lang="ru-RU" sz="1600" dirty="0" err="1">
                <a:solidFill>
                  <a:srgbClr val="333399"/>
                </a:solidFill>
              </a:rPr>
              <a:t>үйге</a:t>
            </a:r>
            <a:r>
              <a:rPr lang="ru-RU" sz="1600" dirty="0">
                <a:solidFill>
                  <a:srgbClr val="333399"/>
                </a:solidFill>
              </a:rPr>
              <a:t> </a:t>
            </a:r>
            <a:r>
              <a:rPr lang="ru-RU" sz="1600" dirty="0" err="1">
                <a:solidFill>
                  <a:srgbClr val="333399"/>
                </a:solidFill>
              </a:rPr>
              <a:t>кел</a:t>
            </a:r>
            <a:r>
              <a:rPr lang="ru-RU" sz="1600" dirty="0">
                <a:solidFill>
                  <a:srgbClr val="333399"/>
                </a:solidFill>
              </a:rPr>
              <a:t>.</a:t>
            </a:r>
          </a:p>
          <a:p>
            <a:pPr defTabSz="914083"/>
            <a:r>
              <a:rPr lang="ru-RU" sz="1600" dirty="0">
                <a:solidFill>
                  <a:srgbClr val="333399"/>
                </a:solidFill>
              </a:rPr>
              <a:t>А) </a:t>
            </a:r>
            <a:r>
              <a:rPr lang="ru-RU" sz="1600" dirty="0" err="1">
                <a:solidFill>
                  <a:srgbClr val="333399"/>
                </a:solidFill>
              </a:rPr>
              <a:t>баяу</a:t>
            </a:r>
            <a:r>
              <a:rPr lang="ru-RU" sz="1600" dirty="0">
                <a:solidFill>
                  <a:srgbClr val="333399"/>
                </a:solidFill>
              </a:rPr>
              <a:t> </a:t>
            </a:r>
          </a:p>
          <a:p>
            <a:pPr defTabSz="914083"/>
            <a:r>
              <a:rPr lang="ru-RU" sz="1600" dirty="0">
                <a:solidFill>
                  <a:srgbClr val="333399"/>
                </a:solidFill>
              </a:rPr>
              <a:t>В) </a:t>
            </a:r>
            <a:r>
              <a:rPr lang="ru-RU" sz="1600" dirty="0" err="1">
                <a:solidFill>
                  <a:srgbClr val="333399"/>
                </a:solidFill>
              </a:rPr>
              <a:t>ақырын</a:t>
            </a:r>
            <a:r>
              <a:rPr lang="ru-RU" sz="1600" dirty="0">
                <a:solidFill>
                  <a:srgbClr val="333399"/>
                </a:solidFill>
              </a:rPr>
              <a:t> </a:t>
            </a:r>
          </a:p>
          <a:p>
            <a:pPr defTabSz="914083"/>
            <a:r>
              <a:rPr lang="ru-RU" sz="1600" dirty="0">
                <a:solidFill>
                  <a:srgbClr val="333399"/>
                </a:solidFill>
              </a:rPr>
              <a:t>С</a:t>
            </a:r>
            <a:r>
              <a:rPr lang="ru-RU" sz="1600" dirty="0">
                <a:solidFill>
                  <a:srgbClr val="FF0000"/>
                </a:solidFill>
              </a:rPr>
              <a:t>) </a:t>
            </a:r>
            <a:r>
              <a:rPr lang="ru-RU" sz="1600" dirty="0" err="1">
                <a:solidFill>
                  <a:srgbClr val="FF0000"/>
                </a:solidFill>
              </a:rPr>
              <a:t>жылдам</a:t>
            </a:r>
            <a:endParaRPr lang="ru-RU" sz="1600" dirty="0">
              <a:solidFill>
                <a:srgbClr val="FF0000"/>
              </a:solidFill>
            </a:endParaRPr>
          </a:p>
          <a:p>
            <a:pPr defTabSz="914083"/>
            <a:r>
              <a:rPr lang="en-US" sz="1600" dirty="0">
                <a:solidFill>
                  <a:srgbClr val="333399"/>
                </a:solidFill>
              </a:rPr>
              <a:t>D) </a:t>
            </a:r>
            <a:r>
              <a:rPr lang="ru-RU" sz="1600" dirty="0" err="1">
                <a:solidFill>
                  <a:srgbClr val="333399"/>
                </a:solidFill>
              </a:rPr>
              <a:t>асықпай</a:t>
            </a:r>
            <a:endParaRPr lang="ru-RU" sz="1600" dirty="0">
              <a:solidFill>
                <a:srgbClr val="333399"/>
              </a:solidFill>
            </a:endParaRPr>
          </a:p>
        </p:txBody>
      </p:sp>
    </p:spTree>
    <p:extLst>
      <p:ext uri="{BB962C8B-B14F-4D97-AF65-F5344CB8AC3E}">
        <p14:creationId xmlns:p14="http://schemas.microsoft.com/office/powerpoint/2010/main" val="60699555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Прямоугольник 1"/>
          <p:cNvSpPr>
            <a:spLocks noChangeArrowheads="1"/>
          </p:cNvSpPr>
          <p:nvPr/>
        </p:nvSpPr>
        <p:spPr bwMode="auto">
          <a:xfrm>
            <a:off x="2081662" y="76203"/>
            <a:ext cx="4998149" cy="42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9" tIns="45704" rIns="91409" bIns="45704">
            <a:spAutoFit/>
          </a:bodyPr>
          <a:lstStyle>
            <a:lvl1pPr defTabSz="1244600" eaLnBrk="0" hangingPunct="0">
              <a:spcBef>
                <a:spcPct val="20000"/>
              </a:spcBef>
              <a:buFont typeface="Arial" charset="0"/>
              <a:buChar char="•"/>
              <a:defRPr sz="3200">
                <a:solidFill>
                  <a:schemeClr val="tx1"/>
                </a:solidFill>
                <a:latin typeface="Calibri" pitchFamily="34" charset="0"/>
              </a:defRPr>
            </a:lvl1pPr>
            <a:lvl2pPr marL="742950" indent="-285750" defTabSz="1244600" eaLnBrk="0" hangingPunct="0">
              <a:spcBef>
                <a:spcPct val="20000"/>
              </a:spcBef>
              <a:buFont typeface="Arial" charset="0"/>
              <a:buChar char="–"/>
              <a:defRPr sz="2800">
                <a:solidFill>
                  <a:schemeClr val="tx1"/>
                </a:solidFill>
                <a:latin typeface="Calibri" pitchFamily="34" charset="0"/>
              </a:defRPr>
            </a:lvl2pPr>
            <a:lvl3pPr marL="1143000" indent="-228600" defTabSz="1244600" eaLnBrk="0" hangingPunct="0">
              <a:spcBef>
                <a:spcPct val="20000"/>
              </a:spcBef>
              <a:buFont typeface="Arial" charset="0"/>
              <a:buChar char="•"/>
              <a:defRPr sz="2400">
                <a:solidFill>
                  <a:schemeClr val="tx1"/>
                </a:solidFill>
                <a:latin typeface="Calibri" pitchFamily="34" charset="0"/>
              </a:defRPr>
            </a:lvl3pPr>
            <a:lvl4pPr marL="1600200" indent="-228600" defTabSz="1244600" eaLnBrk="0" hangingPunct="0">
              <a:spcBef>
                <a:spcPct val="20000"/>
              </a:spcBef>
              <a:buFont typeface="Arial" charset="0"/>
              <a:buChar char="–"/>
              <a:defRPr sz="2000">
                <a:solidFill>
                  <a:schemeClr val="tx1"/>
                </a:solidFill>
                <a:latin typeface="Calibri" pitchFamily="34" charset="0"/>
              </a:defRPr>
            </a:lvl4pPr>
            <a:lvl5pPr marL="2057400" indent="-228600" defTabSz="1244600" eaLnBrk="0" hangingPunct="0">
              <a:spcBef>
                <a:spcPct val="20000"/>
              </a:spcBef>
              <a:buFont typeface="Arial" charset="0"/>
              <a:buChar char="»"/>
              <a:defRPr sz="2000">
                <a:solidFill>
                  <a:schemeClr val="tx1"/>
                </a:solidFill>
                <a:latin typeface="Calibri" pitchFamily="34" charset="0"/>
              </a:defRPr>
            </a:lvl5pPr>
            <a:lvl6pPr marL="25146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0"/>
              </a:spcBef>
              <a:spcAft>
                <a:spcPct val="35000"/>
              </a:spcAft>
              <a:buFontTx/>
              <a:buNone/>
            </a:pPr>
            <a:r>
              <a:rPr lang="kk-KZ" altLang="ru-RU" sz="2400" b="1">
                <a:solidFill>
                  <a:srgbClr val="C00000"/>
                </a:solidFill>
                <a:latin typeface="Arial" charset="0"/>
                <a:cs typeface="Arial" charset="0"/>
              </a:rPr>
              <a:t>ӨЗГЕРТІЛГЕН  ТАПСЫРМАЛАР</a:t>
            </a:r>
          </a:p>
        </p:txBody>
      </p:sp>
      <p:sp>
        <p:nvSpPr>
          <p:cNvPr id="11" name="Прямоугольник 10"/>
          <p:cNvSpPr/>
          <p:nvPr/>
        </p:nvSpPr>
        <p:spPr>
          <a:xfrm>
            <a:off x="114300" y="957267"/>
            <a:ext cx="4267200" cy="3233737"/>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anchor="ctr"/>
          <a:lstStyle/>
          <a:p>
            <a:pPr algn="ctr" defTabSz="914083">
              <a:defRPr/>
            </a:pPr>
            <a:endParaRPr lang="ru-RU">
              <a:solidFill>
                <a:prstClr val="white"/>
              </a:solidFill>
            </a:endParaRPr>
          </a:p>
        </p:txBody>
      </p:sp>
      <p:sp>
        <p:nvSpPr>
          <p:cNvPr id="12" name="Прямоугольник 11"/>
          <p:cNvSpPr/>
          <p:nvPr/>
        </p:nvSpPr>
        <p:spPr>
          <a:xfrm>
            <a:off x="287342" y="695329"/>
            <a:ext cx="3933825" cy="523875"/>
          </a:xfrm>
          <a:prstGeom prst="rect">
            <a:avLst/>
          </a:prstGeom>
        </p:spPr>
        <p:style>
          <a:lnRef idx="3">
            <a:schemeClr val="lt1"/>
          </a:lnRef>
          <a:fillRef idx="1">
            <a:schemeClr val="accent4"/>
          </a:fillRef>
          <a:effectRef idx="1">
            <a:schemeClr val="accent4"/>
          </a:effectRef>
          <a:fontRef idx="minor">
            <a:schemeClr val="lt1"/>
          </a:fontRef>
        </p:style>
        <p:txBody>
          <a:bodyPr lIns="91409" tIns="45704" rIns="91409" bIns="45704" anchor="ctr"/>
          <a:lstStyle/>
          <a:p>
            <a:pPr algn="ctr" defTabSz="914083">
              <a:defRPr/>
            </a:pPr>
            <a:r>
              <a:rPr lang="kk-KZ" b="1" dirty="0">
                <a:solidFill>
                  <a:prstClr val="white"/>
                </a:solidFill>
                <a:latin typeface="Arial" panose="020B0604020202020204" pitchFamily="34" charset="0"/>
                <a:cs typeface="Arial" panose="020B0604020202020204" pitchFamily="34" charset="0"/>
              </a:rPr>
              <a:t>ҚОЛДАНЫСТАҒЫ   ФОРМАТ</a:t>
            </a:r>
            <a:endParaRPr lang="ru-RU" b="1" dirty="0">
              <a:solidFill>
                <a:prstClr val="white"/>
              </a:solidFill>
              <a:latin typeface="Arial" panose="020B0604020202020204" pitchFamily="34" charset="0"/>
              <a:cs typeface="Arial" panose="020B0604020202020204" pitchFamily="34" charset="0"/>
            </a:endParaRPr>
          </a:p>
        </p:txBody>
      </p:sp>
      <p:sp>
        <p:nvSpPr>
          <p:cNvPr id="13" name="Прямоугольник 12"/>
          <p:cNvSpPr/>
          <p:nvPr/>
        </p:nvSpPr>
        <p:spPr>
          <a:xfrm>
            <a:off x="4741863" y="957267"/>
            <a:ext cx="4267200" cy="323373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anchor="ctr"/>
          <a:lstStyle/>
          <a:p>
            <a:pPr algn="ctr" defTabSz="914083">
              <a:defRPr/>
            </a:pPr>
            <a:endParaRPr lang="ru-RU">
              <a:solidFill>
                <a:prstClr val="white"/>
              </a:solidFill>
            </a:endParaRPr>
          </a:p>
        </p:txBody>
      </p:sp>
      <p:sp>
        <p:nvSpPr>
          <p:cNvPr id="15" name="Прямоугольник 14"/>
          <p:cNvSpPr/>
          <p:nvPr/>
        </p:nvSpPr>
        <p:spPr>
          <a:xfrm>
            <a:off x="4913313" y="695329"/>
            <a:ext cx="3935412" cy="523875"/>
          </a:xfrm>
          <a:prstGeom prst="rect">
            <a:avLst/>
          </a:prstGeom>
        </p:spPr>
        <p:style>
          <a:lnRef idx="3">
            <a:schemeClr val="lt1"/>
          </a:lnRef>
          <a:fillRef idx="1">
            <a:schemeClr val="accent5"/>
          </a:fillRef>
          <a:effectRef idx="1">
            <a:schemeClr val="accent5"/>
          </a:effectRef>
          <a:fontRef idx="minor">
            <a:schemeClr val="lt1"/>
          </a:fontRef>
        </p:style>
        <p:txBody>
          <a:bodyPr lIns="91409" tIns="45704" rIns="91409" bIns="45704" anchor="ctr"/>
          <a:lstStyle/>
          <a:p>
            <a:pPr algn="ctr" defTabSz="914083">
              <a:defRPr/>
            </a:pPr>
            <a:r>
              <a:rPr lang="kk-KZ" b="1" dirty="0">
                <a:solidFill>
                  <a:prstClr val="white"/>
                </a:solidFill>
                <a:latin typeface="Arial" panose="020B0604020202020204" pitchFamily="34" charset="0"/>
                <a:cs typeface="Arial" panose="020B0604020202020204" pitchFamily="34" charset="0"/>
              </a:rPr>
              <a:t>ЖАҢА ФОРМАТ</a:t>
            </a:r>
            <a:endParaRPr lang="ru-RU" b="1" dirty="0">
              <a:solidFill>
                <a:prstClr val="white"/>
              </a:solidFill>
              <a:latin typeface="Arial" panose="020B0604020202020204" pitchFamily="34" charset="0"/>
              <a:cs typeface="Arial" panose="020B0604020202020204" pitchFamily="34" charset="0"/>
            </a:endParaRPr>
          </a:p>
        </p:txBody>
      </p:sp>
      <p:sp>
        <p:nvSpPr>
          <p:cNvPr id="19" name="Прямоугольник 18"/>
          <p:cNvSpPr/>
          <p:nvPr/>
        </p:nvSpPr>
        <p:spPr>
          <a:xfrm>
            <a:off x="114300" y="4495801"/>
            <a:ext cx="4267200" cy="2090738"/>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anchor="ctr"/>
          <a:lstStyle/>
          <a:p>
            <a:pPr algn="ctr" defTabSz="914083">
              <a:defRPr/>
            </a:pPr>
            <a:endParaRPr lang="ru-RU">
              <a:solidFill>
                <a:prstClr val="white"/>
              </a:solidFill>
            </a:endParaRPr>
          </a:p>
        </p:txBody>
      </p:sp>
      <p:sp>
        <p:nvSpPr>
          <p:cNvPr id="20" name="Прямоугольник 19"/>
          <p:cNvSpPr/>
          <p:nvPr/>
        </p:nvSpPr>
        <p:spPr>
          <a:xfrm>
            <a:off x="4748213" y="4495801"/>
            <a:ext cx="4267200" cy="209073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anchor="ctr"/>
          <a:lstStyle/>
          <a:p>
            <a:pPr algn="ctr" defTabSz="914083">
              <a:defRPr/>
            </a:pPr>
            <a:endParaRPr lang="ru-RU">
              <a:solidFill>
                <a:prstClr val="white"/>
              </a:solidFill>
            </a:endParaRPr>
          </a:p>
        </p:txBody>
      </p:sp>
      <p:sp>
        <p:nvSpPr>
          <p:cNvPr id="21" name="Прямоугольник 20"/>
          <p:cNvSpPr/>
          <p:nvPr/>
        </p:nvSpPr>
        <p:spPr>
          <a:xfrm>
            <a:off x="4281176" y="2852940"/>
            <a:ext cx="568735" cy="420774"/>
          </a:xfrm>
          <a:prstGeom prst="rect">
            <a:avLst/>
          </a:prstGeom>
          <a:noFill/>
        </p:spPr>
        <p:txBody>
          <a:bodyPr wrap="none" lIns="91409" tIns="45704" rIns="91409" bIns="45704">
            <a:spAutoFit/>
          </a:bodyPr>
          <a:lstStyle/>
          <a:p>
            <a:pPr algn="ctr" defTabSz="1244169">
              <a:lnSpc>
                <a:spcPct val="90000"/>
              </a:lnSpc>
              <a:spcAft>
                <a:spcPct val="35000"/>
              </a:spcAft>
              <a:defRPr/>
            </a:pPr>
            <a:r>
              <a:rPr lang="kk-KZ" sz="2400" b="1" dirty="0">
                <a:solidFill>
                  <a:srgbClr val="F14124">
                    <a:lumMod val="75000"/>
                  </a:srgbClr>
                </a:solidFill>
                <a:latin typeface="Times New Roman" pitchFamily="18" charset="0"/>
                <a:cs typeface="Times New Roman" pitchFamily="18" charset="0"/>
              </a:rPr>
              <a:t>А1</a:t>
            </a:r>
          </a:p>
        </p:txBody>
      </p:sp>
      <p:sp>
        <p:nvSpPr>
          <p:cNvPr id="2" name="Прямоугольник 1"/>
          <p:cNvSpPr/>
          <p:nvPr/>
        </p:nvSpPr>
        <p:spPr>
          <a:xfrm>
            <a:off x="359346" y="1975773"/>
            <a:ext cx="3852614" cy="1754326"/>
          </a:xfrm>
          <a:prstGeom prst="rect">
            <a:avLst/>
          </a:prstGeom>
        </p:spPr>
        <p:txBody>
          <a:bodyPr wrap="square" lIns="91409" tIns="45704" rIns="91409" bIns="45704">
            <a:spAutoFit/>
          </a:bodyPr>
          <a:lstStyle/>
          <a:p>
            <a:pPr defTabSz="914083"/>
            <a:r>
              <a:rPr lang="ru-RU" b="1" dirty="0">
                <a:solidFill>
                  <a:srgbClr val="4E67C8">
                    <a:lumMod val="75000"/>
                  </a:srgbClr>
                </a:solidFill>
                <a:latin typeface="Times New Roman" panose="02020603050405020304" pitchFamily="18" charset="0"/>
                <a:cs typeface="Times New Roman" panose="02020603050405020304" pitchFamily="18" charset="0"/>
              </a:rPr>
              <a:t>Жуан </a:t>
            </a:r>
            <a:r>
              <a:rPr lang="ru-RU" b="1" dirty="0" err="1">
                <a:solidFill>
                  <a:srgbClr val="4E67C8">
                    <a:lumMod val="75000"/>
                  </a:srgbClr>
                </a:solidFill>
                <a:latin typeface="Times New Roman" panose="02020603050405020304" pitchFamily="18" charset="0"/>
                <a:cs typeface="Times New Roman" panose="02020603050405020304" pitchFamily="18" charset="0"/>
              </a:rPr>
              <a:t>дауысты</a:t>
            </a:r>
            <a:r>
              <a:rPr lang="ru-RU" b="1" dirty="0">
                <a:solidFill>
                  <a:srgbClr val="4E67C8">
                    <a:lumMod val="75000"/>
                  </a:srgbClr>
                </a:solidFill>
                <a:latin typeface="Times New Roman" panose="02020603050405020304" pitchFamily="18" charset="0"/>
                <a:cs typeface="Times New Roman" panose="02020603050405020304" pitchFamily="18" charset="0"/>
              </a:rPr>
              <a:t> </a:t>
            </a:r>
            <a:r>
              <a:rPr lang="ru-RU" b="1" dirty="0" err="1">
                <a:solidFill>
                  <a:srgbClr val="4E67C8">
                    <a:lumMod val="75000"/>
                  </a:srgbClr>
                </a:solidFill>
                <a:latin typeface="Times New Roman" panose="02020603050405020304" pitchFamily="18" charset="0"/>
                <a:cs typeface="Times New Roman" panose="02020603050405020304" pitchFamily="18" charset="0"/>
              </a:rPr>
              <a:t>дыбыстармен</a:t>
            </a:r>
            <a:r>
              <a:rPr lang="ru-RU" b="1" dirty="0">
                <a:solidFill>
                  <a:srgbClr val="4E67C8">
                    <a:lumMod val="75000"/>
                  </a:srgbClr>
                </a:solidFill>
                <a:latin typeface="Times New Roman" panose="02020603050405020304" pitchFamily="18" charset="0"/>
                <a:cs typeface="Times New Roman" panose="02020603050405020304" pitchFamily="18" charset="0"/>
              </a:rPr>
              <a:t> </a:t>
            </a:r>
            <a:r>
              <a:rPr lang="ru-RU" b="1" dirty="0" err="1">
                <a:solidFill>
                  <a:srgbClr val="4E67C8">
                    <a:lumMod val="75000"/>
                  </a:srgbClr>
                </a:solidFill>
                <a:latin typeface="Times New Roman" panose="02020603050405020304" pitchFamily="18" charset="0"/>
                <a:cs typeface="Times New Roman" panose="02020603050405020304" pitchFamily="18" charset="0"/>
              </a:rPr>
              <a:t>келген</a:t>
            </a:r>
            <a:r>
              <a:rPr lang="ru-RU" b="1" dirty="0">
                <a:solidFill>
                  <a:srgbClr val="4E67C8">
                    <a:lumMod val="75000"/>
                  </a:srgbClr>
                </a:solidFill>
                <a:latin typeface="Times New Roman" panose="02020603050405020304" pitchFamily="18" charset="0"/>
                <a:cs typeface="Times New Roman" panose="02020603050405020304" pitchFamily="18" charset="0"/>
              </a:rPr>
              <a:t> </a:t>
            </a:r>
            <a:r>
              <a:rPr lang="ru-RU" b="1" dirty="0" err="1">
                <a:solidFill>
                  <a:srgbClr val="4E67C8">
                    <a:lumMod val="75000"/>
                  </a:srgbClr>
                </a:solidFill>
                <a:latin typeface="Times New Roman" panose="02020603050405020304" pitchFamily="18" charset="0"/>
                <a:cs typeface="Times New Roman" panose="02020603050405020304" pitchFamily="18" charset="0"/>
              </a:rPr>
              <a:t>сөзді</a:t>
            </a:r>
            <a:r>
              <a:rPr lang="ru-RU" b="1" dirty="0">
                <a:solidFill>
                  <a:srgbClr val="4E67C8">
                    <a:lumMod val="75000"/>
                  </a:srgbClr>
                </a:solidFill>
                <a:latin typeface="Times New Roman" panose="02020603050405020304" pitchFamily="18" charset="0"/>
                <a:cs typeface="Times New Roman" panose="02020603050405020304" pitchFamily="18" charset="0"/>
              </a:rPr>
              <a:t> </a:t>
            </a:r>
            <a:r>
              <a:rPr lang="ru-RU" b="1" dirty="0" err="1">
                <a:solidFill>
                  <a:srgbClr val="4E67C8">
                    <a:lumMod val="75000"/>
                  </a:srgbClr>
                </a:solidFill>
                <a:latin typeface="Times New Roman" panose="02020603050405020304" pitchFamily="18" charset="0"/>
                <a:cs typeface="Times New Roman" panose="02020603050405020304" pitchFamily="18" charset="0"/>
              </a:rPr>
              <a:t>табыңыз</a:t>
            </a:r>
            <a:r>
              <a:rPr lang="ru-RU" b="1" dirty="0">
                <a:solidFill>
                  <a:srgbClr val="4E67C8">
                    <a:lumMod val="75000"/>
                  </a:srgbClr>
                </a:solidFill>
                <a:latin typeface="Times New Roman" panose="02020603050405020304" pitchFamily="18" charset="0"/>
                <a:cs typeface="Times New Roman" panose="02020603050405020304" pitchFamily="18" charset="0"/>
              </a:rPr>
              <a:t>.</a:t>
            </a:r>
          </a:p>
          <a:p>
            <a:pPr defTabSz="914083"/>
            <a:r>
              <a:rPr lang="ru-RU" dirty="0">
                <a:solidFill>
                  <a:prstClr val="black"/>
                </a:solidFill>
                <a:latin typeface="Times New Roman" panose="02020603050405020304" pitchFamily="18" charset="0"/>
                <a:cs typeface="Times New Roman" panose="02020603050405020304" pitchFamily="18" charset="0"/>
              </a:rPr>
              <a:t>А) </a:t>
            </a:r>
            <a:r>
              <a:rPr lang="ru-RU" dirty="0" err="1">
                <a:solidFill>
                  <a:prstClr val="black"/>
                </a:solidFill>
                <a:latin typeface="Times New Roman" panose="02020603050405020304" pitchFamily="18" charset="0"/>
                <a:cs typeface="Times New Roman" panose="02020603050405020304" pitchFamily="18" charset="0"/>
              </a:rPr>
              <a:t>әнші</a:t>
            </a:r>
            <a:endParaRPr lang="ru-RU" dirty="0">
              <a:solidFill>
                <a:prstClr val="black"/>
              </a:solidFill>
              <a:latin typeface="Times New Roman" panose="02020603050405020304" pitchFamily="18" charset="0"/>
              <a:cs typeface="Times New Roman" panose="02020603050405020304" pitchFamily="18" charset="0"/>
            </a:endParaRPr>
          </a:p>
          <a:p>
            <a:pPr defTabSz="914083"/>
            <a:r>
              <a:rPr lang="ru-RU" dirty="0">
                <a:solidFill>
                  <a:srgbClr val="FF0000"/>
                </a:solidFill>
                <a:latin typeface="Times New Roman" panose="02020603050405020304" pitchFamily="18" charset="0"/>
                <a:cs typeface="Times New Roman" panose="02020603050405020304" pitchFamily="18" charset="0"/>
              </a:rPr>
              <a:t>В) </a:t>
            </a:r>
            <a:r>
              <a:rPr lang="ru-RU" dirty="0" err="1">
                <a:solidFill>
                  <a:srgbClr val="FF0000"/>
                </a:solidFill>
                <a:latin typeface="Times New Roman" panose="02020603050405020304" pitchFamily="18" charset="0"/>
                <a:cs typeface="Times New Roman" panose="02020603050405020304" pitchFamily="18" charset="0"/>
              </a:rPr>
              <a:t>ұшқыш</a:t>
            </a:r>
            <a:r>
              <a:rPr lang="ru-RU" dirty="0">
                <a:solidFill>
                  <a:srgbClr val="FF0000"/>
                </a:solidFill>
                <a:latin typeface="Times New Roman" panose="02020603050405020304" pitchFamily="18" charset="0"/>
                <a:cs typeface="Times New Roman" panose="02020603050405020304" pitchFamily="18" charset="0"/>
              </a:rPr>
              <a:t> </a:t>
            </a:r>
          </a:p>
          <a:p>
            <a:pPr defTabSz="914083"/>
            <a:r>
              <a:rPr lang="ru-RU" dirty="0">
                <a:solidFill>
                  <a:prstClr val="black"/>
                </a:solidFill>
                <a:latin typeface="Times New Roman" panose="02020603050405020304" pitchFamily="18" charset="0"/>
                <a:cs typeface="Times New Roman" panose="02020603050405020304" pitchFamily="18" charset="0"/>
              </a:rPr>
              <a:t>С) </a:t>
            </a:r>
            <a:r>
              <a:rPr lang="ru-RU" dirty="0" err="1">
                <a:solidFill>
                  <a:prstClr val="black"/>
                </a:solidFill>
                <a:latin typeface="Times New Roman" panose="02020603050405020304" pitchFamily="18" charset="0"/>
                <a:cs typeface="Times New Roman" panose="02020603050405020304" pitchFamily="18" charset="0"/>
              </a:rPr>
              <a:t>медбике</a:t>
            </a:r>
            <a:endParaRPr lang="ru-RU" dirty="0">
              <a:solidFill>
                <a:prstClr val="black"/>
              </a:solidFill>
              <a:latin typeface="Times New Roman" panose="02020603050405020304" pitchFamily="18" charset="0"/>
              <a:cs typeface="Times New Roman" panose="02020603050405020304" pitchFamily="18" charset="0"/>
            </a:endParaRPr>
          </a:p>
          <a:p>
            <a:pPr defTabSz="914083"/>
            <a:r>
              <a:rPr lang="ru-RU" dirty="0">
                <a:solidFill>
                  <a:prstClr val="black"/>
                </a:solidFill>
                <a:latin typeface="Times New Roman" panose="02020603050405020304" pitchFamily="18" charset="0"/>
                <a:cs typeface="Times New Roman" panose="02020603050405020304" pitchFamily="18" charset="0"/>
              </a:rPr>
              <a:t>D) инженер</a:t>
            </a:r>
          </a:p>
        </p:txBody>
      </p:sp>
      <p:sp>
        <p:nvSpPr>
          <p:cNvPr id="3" name="Прямоугольник 2"/>
          <p:cNvSpPr/>
          <p:nvPr/>
        </p:nvSpPr>
        <p:spPr>
          <a:xfrm>
            <a:off x="5009065" y="1975777"/>
            <a:ext cx="3635896" cy="1835081"/>
          </a:xfrm>
          <a:prstGeom prst="rect">
            <a:avLst/>
          </a:prstGeom>
        </p:spPr>
        <p:txBody>
          <a:bodyPr wrap="square" lIns="91409" tIns="45704" rIns="91409" bIns="45704">
            <a:spAutoFit/>
          </a:bodyPr>
          <a:lstStyle/>
          <a:p>
            <a:pPr defTabSz="914083"/>
            <a:r>
              <a:rPr lang="ru-RU" sz="1600" b="1" dirty="0" err="1">
                <a:solidFill>
                  <a:srgbClr val="4E67C8">
                    <a:lumMod val="75000"/>
                  </a:srgbClr>
                </a:solidFill>
                <a:latin typeface="Times New Roman" panose="02020603050405020304" pitchFamily="18" charset="0"/>
                <a:cs typeface="Times New Roman" panose="02020603050405020304" pitchFamily="18" charset="0"/>
              </a:rPr>
              <a:t>Айтылуы</a:t>
            </a:r>
            <a:r>
              <a:rPr lang="ru-RU" sz="1600" b="1" dirty="0">
                <a:solidFill>
                  <a:srgbClr val="4E67C8">
                    <a:lumMod val="75000"/>
                  </a:srgbClr>
                </a:solidFill>
                <a:latin typeface="Times New Roman" panose="02020603050405020304" pitchFamily="18" charset="0"/>
                <a:cs typeface="Times New Roman" panose="02020603050405020304" pitchFamily="18" charset="0"/>
              </a:rPr>
              <a:t> </a:t>
            </a:r>
            <a:r>
              <a:rPr lang="ru-RU" sz="1600" b="1" dirty="0" err="1">
                <a:solidFill>
                  <a:srgbClr val="4E67C8">
                    <a:lumMod val="75000"/>
                  </a:srgbClr>
                </a:solidFill>
                <a:latin typeface="Times New Roman" panose="02020603050405020304" pitchFamily="18" charset="0"/>
                <a:cs typeface="Times New Roman" panose="02020603050405020304" pitchFamily="18" charset="0"/>
              </a:rPr>
              <a:t>жуан</a:t>
            </a:r>
            <a:r>
              <a:rPr lang="ru-RU" sz="1600" b="1" dirty="0">
                <a:solidFill>
                  <a:srgbClr val="4E67C8">
                    <a:lumMod val="75000"/>
                  </a:srgbClr>
                </a:solidFill>
                <a:latin typeface="Times New Roman" panose="02020603050405020304" pitchFamily="18" charset="0"/>
                <a:cs typeface="Times New Roman" panose="02020603050405020304" pitchFamily="18" charset="0"/>
              </a:rPr>
              <a:t> </a:t>
            </a:r>
            <a:r>
              <a:rPr lang="ru-RU" sz="1600" b="1" dirty="0" err="1">
                <a:solidFill>
                  <a:srgbClr val="4E67C8">
                    <a:lumMod val="75000"/>
                  </a:srgbClr>
                </a:solidFill>
                <a:latin typeface="Times New Roman" panose="02020603050405020304" pitchFamily="18" charset="0"/>
                <a:cs typeface="Times New Roman" panose="02020603050405020304" pitchFamily="18" charset="0"/>
              </a:rPr>
              <a:t>сөздерді</a:t>
            </a:r>
            <a:r>
              <a:rPr lang="ru-RU" sz="1600" b="1" dirty="0">
                <a:solidFill>
                  <a:srgbClr val="4E67C8">
                    <a:lumMod val="75000"/>
                  </a:srgbClr>
                </a:solidFill>
                <a:latin typeface="Times New Roman" panose="02020603050405020304" pitchFamily="18" charset="0"/>
                <a:cs typeface="Times New Roman" panose="02020603050405020304" pitchFamily="18" charset="0"/>
              </a:rPr>
              <a:t> </a:t>
            </a:r>
            <a:r>
              <a:rPr lang="ru-RU" sz="1600" b="1" dirty="0" err="1">
                <a:solidFill>
                  <a:srgbClr val="4E67C8">
                    <a:lumMod val="75000"/>
                  </a:srgbClr>
                </a:solidFill>
                <a:latin typeface="Times New Roman" panose="02020603050405020304" pitchFamily="18" charset="0"/>
                <a:cs typeface="Times New Roman" panose="02020603050405020304" pitchFamily="18" charset="0"/>
              </a:rPr>
              <a:t>табыңыз</a:t>
            </a:r>
            <a:r>
              <a:rPr lang="ru-RU" sz="1600" b="1" dirty="0">
                <a:solidFill>
                  <a:srgbClr val="4E67C8">
                    <a:lumMod val="75000"/>
                  </a:srgbClr>
                </a:solidFill>
                <a:latin typeface="Times New Roman" panose="02020603050405020304" pitchFamily="18" charset="0"/>
                <a:cs typeface="Times New Roman" panose="02020603050405020304" pitchFamily="18" charset="0"/>
              </a:rPr>
              <a:t>.</a:t>
            </a:r>
          </a:p>
          <a:p>
            <a:pPr defTabSz="914083"/>
            <a:r>
              <a:rPr lang="ru-RU" sz="1600" dirty="0" err="1">
                <a:solidFill>
                  <a:prstClr val="black"/>
                </a:solidFill>
                <a:latin typeface="Times New Roman" panose="02020603050405020304" pitchFamily="18" charset="0"/>
                <a:cs typeface="Times New Roman" panose="02020603050405020304" pitchFamily="18" charset="0"/>
              </a:rPr>
              <a:t>Жақсы</a:t>
            </a:r>
            <a:r>
              <a:rPr lang="ru-RU" sz="1600" dirty="0">
                <a:solidFill>
                  <a:prstClr val="black"/>
                </a:solidFill>
                <a:latin typeface="Times New Roman" panose="02020603050405020304" pitchFamily="18" charset="0"/>
                <a:cs typeface="Times New Roman" panose="02020603050405020304" pitchFamily="18" charset="0"/>
              </a:rPr>
              <a:t> </a:t>
            </a:r>
            <a:r>
              <a:rPr lang="ru-RU" sz="1600" dirty="0" err="1">
                <a:solidFill>
                  <a:prstClr val="black"/>
                </a:solidFill>
                <a:latin typeface="Times New Roman" panose="02020603050405020304" pitchFamily="18" charset="0"/>
                <a:cs typeface="Times New Roman" panose="02020603050405020304" pitchFamily="18" charset="0"/>
              </a:rPr>
              <a:t>кітап</a:t>
            </a:r>
            <a:r>
              <a:rPr lang="ru-RU" sz="1600" dirty="0">
                <a:solidFill>
                  <a:prstClr val="black"/>
                </a:solidFill>
                <a:latin typeface="Times New Roman" panose="02020603050405020304" pitchFamily="18" charset="0"/>
                <a:cs typeface="Times New Roman" panose="02020603050405020304" pitchFamily="18" charset="0"/>
              </a:rPr>
              <a:t> – </a:t>
            </a:r>
            <a:r>
              <a:rPr lang="ru-RU" sz="1600" dirty="0" err="1">
                <a:solidFill>
                  <a:prstClr val="black"/>
                </a:solidFill>
                <a:latin typeface="Times New Roman" panose="02020603050405020304" pitchFamily="18" charset="0"/>
                <a:cs typeface="Times New Roman" panose="02020603050405020304" pitchFamily="18" charset="0"/>
              </a:rPr>
              <a:t>ақылды</a:t>
            </a:r>
            <a:r>
              <a:rPr lang="ru-RU" sz="1600" dirty="0">
                <a:solidFill>
                  <a:prstClr val="black"/>
                </a:solidFill>
                <a:latin typeface="Times New Roman" panose="02020603050405020304" pitchFamily="18" charset="0"/>
                <a:cs typeface="Times New Roman" panose="02020603050405020304" pitchFamily="18" charset="0"/>
              </a:rPr>
              <a:t> </a:t>
            </a:r>
            <a:r>
              <a:rPr lang="ru-RU" sz="1600" dirty="0" err="1">
                <a:solidFill>
                  <a:prstClr val="black"/>
                </a:solidFill>
                <a:latin typeface="Times New Roman" panose="02020603050405020304" pitchFamily="18" charset="0"/>
                <a:cs typeface="Times New Roman" panose="02020603050405020304" pitchFamily="18" charset="0"/>
              </a:rPr>
              <a:t>адамның</a:t>
            </a:r>
            <a:r>
              <a:rPr lang="ru-RU" sz="1600" dirty="0">
                <a:solidFill>
                  <a:prstClr val="black"/>
                </a:solidFill>
                <a:latin typeface="Times New Roman" panose="02020603050405020304" pitchFamily="18" charset="0"/>
                <a:cs typeface="Times New Roman" panose="02020603050405020304" pitchFamily="18" charset="0"/>
              </a:rPr>
              <a:t> </a:t>
            </a:r>
            <a:r>
              <a:rPr lang="ru-RU" sz="1600" dirty="0" err="1">
                <a:solidFill>
                  <a:prstClr val="black"/>
                </a:solidFill>
                <a:latin typeface="Times New Roman" panose="02020603050405020304" pitchFamily="18" charset="0"/>
                <a:cs typeface="Times New Roman" panose="02020603050405020304" pitchFamily="18" charset="0"/>
              </a:rPr>
              <a:t>әңгімесімен</a:t>
            </a:r>
            <a:r>
              <a:rPr lang="ru-RU" sz="1600" dirty="0">
                <a:solidFill>
                  <a:prstClr val="black"/>
                </a:solidFill>
                <a:latin typeface="Times New Roman" panose="02020603050405020304" pitchFamily="18" charset="0"/>
                <a:cs typeface="Times New Roman" panose="02020603050405020304" pitchFamily="18" charset="0"/>
              </a:rPr>
              <a:t> </a:t>
            </a:r>
            <a:r>
              <a:rPr lang="ru-RU" sz="1600" dirty="0" err="1">
                <a:solidFill>
                  <a:prstClr val="black"/>
                </a:solidFill>
                <a:latin typeface="Times New Roman" panose="02020603050405020304" pitchFamily="18" charset="0"/>
                <a:cs typeface="Times New Roman" panose="02020603050405020304" pitchFamily="18" charset="0"/>
              </a:rPr>
              <a:t>бірдей</a:t>
            </a:r>
            <a:r>
              <a:rPr lang="ru-RU" sz="1600" dirty="0">
                <a:solidFill>
                  <a:prstClr val="black"/>
                </a:solidFill>
                <a:latin typeface="Times New Roman" panose="02020603050405020304" pitchFamily="18" charset="0"/>
                <a:cs typeface="Times New Roman" panose="02020603050405020304" pitchFamily="18" charset="0"/>
              </a:rPr>
              <a:t>.</a:t>
            </a:r>
          </a:p>
          <a:p>
            <a:pPr defTabSz="914083"/>
            <a:r>
              <a:rPr lang="ru-RU" sz="1600" dirty="0">
                <a:solidFill>
                  <a:prstClr val="black"/>
                </a:solidFill>
                <a:latin typeface="Times New Roman" panose="02020603050405020304" pitchFamily="18" charset="0"/>
                <a:cs typeface="Times New Roman" panose="02020603050405020304" pitchFamily="18" charset="0"/>
              </a:rPr>
              <a:t>А) </a:t>
            </a:r>
            <a:r>
              <a:rPr lang="ru-RU" sz="1600" dirty="0" err="1">
                <a:solidFill>
                  <a:prstClr val="black"/>
                </a:solidFill>
                <a:latin typeface="Times New Roman" panose="02020603050405020304" pitchFamily="18" charset="0"/>
                <a:cs typeface="Times New Roman" panose="02020603050405020304" pitchFamily="18" charset="0"/>
              </a:rPr>
              <a:t>жақсы</a:t>
            </a:r>
            <a:r>
              <a:rPr lang="ru-RU" sz="1600" dirty="0">
                <a:solidFill>
                  <a:prstClr val="black"/>
                </a:solidFill>
                <a:latin typeface="Times New Roman" panose="02020603050405020304" pitchFamily="18" charset="0"/>
                <a:cs typeface="Times New Roman" panose="02020603050405020304" pitchFamily="18" charset="0"/>
              </a:rPr>
              <a:t>, </a:t>
            </a:r>
            <a:r>
              <a:rPr lang="ru-RU" sz="1600" dirty="0" err="1">
                <a:solidFill>
                  <a:prstClr val="black"/>
                </a:solidFill>
                <a:latin typeface="Times New Roman" panose="02020603050405020304" pitchFamily="18" charset="0"/>
                <a:cs typeface="Times New Roman" panose="02020603050405020304" pitchFamily="18" charset="0"/>
              </a:rPr>
              <a:t>кітап</a:t>
            </a:r>
            <a:endParaRPr lang="ru-RU" sz="1600" dirty="0">
              <a:solidFill>
                <a:prstClr val="black"/>
              </a:solidFill>
              <a:latin typeface="Times New Roman" panose="02020603050405020304" pitchFamily="18" charset="0"/>
              <a:cs typeface="Times New Roman" panose="02020603050405020304" pitchFamily="18" charset="0"/>
            </a:endParaRPr>
          </a:p>
          <a:p>
            <a:pPr defTabSz="914083"/>
            <a:r>
              <a:rPr lang="ru-RU" sz="1600" dirty="0">
                <a:solidFill>
                  <a:srgbClr val="FF0000"/>
                </a:solidFill>
                <a:latin typeface="Times New Roman" panose="02020603050405020304" pitchFamily="18" charset="0"/>
                <a:cs typeface="Times New Roman" panose="02020603050405020304" pitchFamily="18" charset="0"/>
              </a:rPr>
              <a:t>В) </a:t>
            </a:r>
            <a:r>
              <a:rPr lang="ru-RU" sz="1600" dirty="0" err="1">
                <a:solidFill>
                  <a:srgbClr val="FF0000"/>
                </a:solidFill>
                <a:latin typeface="Times New Roman" panose="02020603050405020304" pitchFamily="18" charset="0"/>
                <a:cs typeface="Times New Roman" panose="02020603050405020304" pitchFamily="18" charset="0"/>
              </a:rPr>
              <a:t>жақсы</a:t>
            </a:r>
            <a:r>
              <a:rPr lang="ru-RU" sz="1600" dirty="0">
                <a:solidFill>
                  <a:srgbClr val="FF0000"/>
                </a:solidFill>
                <a:latin typeface="Times New Roman" panose="02020603050405020304" pitchFamily="18" charset="0"/>
                <a:cs typeface="Times New Roman" panose="02020603050405020304" pitchFamily="18" charset="0"/>
              </a:rPr>
              <a:t>, </a:t>
            </a:r>
            <a:r>
              <a:rPr lang="ru-RU" sz="1600" dirty="0" err="1">
                <a:solidFill>
                  <a:srgbClr val="FF0000"/>
                </a:solidFill>
                <a:latin typeface="Times New Roman" panose="02020603050405020304" pitchFamily="18" charset="0"/>
                <a:cs typeface="Times New Roman" panose="02020603050405020304" pitchFamily="18" charset="0"/>
              </a:rPr>
              <a:t>ақылды</a:t>
            </a:r>
            <a:endParaRPr lang="ru-RU" sz="1600" dirty="0">
              <a:solidFill>
                <a:srgbClr val="FF0000"/>
              </a:solidFill>
              <a:latin typeface="Times New Roman" panose="02020603050405020304" pitchFamily="18" charset="0"/>
              <a:cs typeface="Times New Roman" panose="02020603050405020304" pitchFamily="18" charset="0"/>
            </a:endParaRPr>
          </a:p>
          <a:p>
            <a:pPr defTabSz="914083"/>
            <a:r>
              <a:rPr lang="ru-RU" sz="1600" dirty="0">
                <a:solidFill>
                  <a:prstClr val="black"/>
                </a:solidFill>
                <a:latin typeface="Times New Roman" panose="02020603050405020304" pitchFamily="18" charset="0"/>
                <a:cs typeface="Times New Roman" panose="02020603050405020304" pitchFamily="18" charset="0"/>
              </a:rPr>
              <a:t>С) </a:t>
            </a:r>
            <a:r>
              <a:rPr lang="ru-RU" sz="1600" dirty="0" err="1">
                <a:solidFill>
                  <a:prstClr val="black"/>
                </a:solidFill>
                <a:latin typeface="Times New Roman" panose="02020603050405020304" pitchFamily="18" charset="0"/>
                <a:cs typeface="Times New Roman" panose="02020603050405020304" pitchFamily="18" charset="0"/>
              </a:rPr>
              <a:t>бірдей</a:t>
            </a:r>
            <a:r>
              <a:rPr lang="ru-RU" sz="1600" dirty="0">
                <a:solidFill>
                  <a:prstClr val="black"/>
                </a:solidFill>
                <a:latin typeface="Times New Roman" panose="02020603050405020304" pitchFamily="18" charset="0"/>
                <a:cs typeface="Times New Roman" panose="02020603050405020304" pitchFamily="18" charset="0"/>
              </a:rPr>
              <a:t>, </a:t>
            </a:r>
            <a:r>
              <a:rPr lang="ru-RU" sz="1600" dirty="0" err="1">
                <a:solidFill>
                  <a:prstClr val="black"/>
                </a:solidFill>
                <a:latin typeface="Times New Roman" panose="02020603050405020304" pitchFamily="18" charset="0"/>
                <a:cs typeface="Times New Roman" panose="02020603050405020304" pitchFamily="18" charset="0"/>
              </a:rPr>
              <a:t>адамның</a:t>
            </a:r>
            <a:endParaRPr lang="ru-RU" sz="1600" dirty="0">
              <a:solidFill>
                <a:prstClr val="black"/>
              </a:solidFill>
              <a:latin typeface="Times New Roman" panose="02020603050405020304" pitchFamily="18" charset="0"/>
              <a:cs typeface="Times New Roman" panose="02020603050405020304" pitchFamily="18" charset="0"/>
            </a:endParaRPr>
          </a:p>
          <a:p>
            <a:pPr defTabSz="914083"/>
            <a:r>
              <a:rPr lang="en-US" sz="1600" dirty="0">
                <a:solidFill>
                  <a:prstClr val="black"/>
                </a:solidFill>
                <a:latin typeface="Times New Roman" panose="02020603050405020304" pitchFamily="18" charset="0"/>
                <a:cs typeface="Times New Roman" panose="02020603050405020304" pitchFamily="18" charset="0"/>
              </a:rPr>
              <a:t>D) </a:t>
            </a:r>
            <a:r>
              <a:rPr lang="ru-RU" sz="1600" dirty="0" err="1">
                <a:solidFill>
                  <a:prstClr val="black"/>
                </a:solidFill>
                <a:latin typeface="Times New Roman" panose="02020603050405020304" pitchFamily="18" charset="0"/>
                <a:cs typeface="Times New Roman" panose="02020603050405020304" pitchFamily="18" charset="0"/>
              </a:rPr>
              <a:t>әңгімесімен</a:t>
            </a:r>
            <a:r>
              <a:rPr lang="ru-RU" sz="1600" dirty="0">
                <a:solidFill>
                  <a:prstClr val="black"/>
                </a:solidFill>
                <a:latin typeface="Times New Roman" panose="02020603050405020304" pitchFamily="18" charset="0"/>
                <a:cs typeface="Times New Roman" panose="02020603050405020304" pitchFamily="18" charset="0"/>
              </a:rPr>
              <a:t>, </a:t>
            </a:r>
            <a:r>
              <a:rPr lang="ru-RU" sz="1600" dirty="0" err="1">
                <a:solidFill>
                  <a:prstClr val="black"/>
                </a:solidFill>
                <a:latin typeface="Times New Roman" panose="02020603050405020304" pitchFamily="18" charset="0"/>
                <a:cs typeface="Times New Roman" panose="02020603050405020304" pitchFamily="18" charset="0"/>
              </a:rPr>
              <a:t>адамның</a:t>
            </a:r>
            <a:endParaRPr lang="ru-RU" sz="1600" dirty="0">
              <a:solidFill>
                <a:prstClr val="black"/>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59346" y="4431460"/>
            <a:ext cx="3708598" cy="2031293"/>
          </a:xfrm>
          <a:prstGeom prst="rect">
            <a:avLst/>
          </a:prstGeom>
        </p:spPr>
        <p:txBody>
          <a:bodyPr wrap="square" lIns="91409" tIns="45704" rIns="91409" bIns="45704">
            <a:spAutoFit/>
          </a:bodyPr>
          <a:lstStyle/>
          <a:p>
            <a:pPr defTabSz="914083"/>
            <a:r>
              <a:rPr lang="ru-RU" b="1" dirty="0" err="1">
                <a:solidFill>
                  <a:srgbClr val="4E67C8">
                    <a:lumMod val="75000"/>
                  </a:srgbClr>
                </a:solidFill>
                <a:latin typeface="Times New Roman" panose="02020603050405020304" pitchFamily="18" charset="0"/>
                <a:cs typeface="Times New Roman" panose="02020603050405020304" pitchFamily="18" charset="0"/>
              </a:rPr>
              <a:t>Бірінші</a:t>
            </a:r>
            <a:r>
              <a:rPr lang="ru-RU" b="1" dirty="0">
                <a:solidFill>
                  <a:srgbClr val="4E67C8">
                    <a:lumMod val="75000"/>
                  </a:srgbClr>
                </a:solidFill>
                <a:latin typeface="Times New Roman" panose="02020603050405020304" pitchFamily="18" charset="0"/>
                <a:cs typeface="Times New Roman" panose="02020603050405020304" pitchFamily="18" charset="0"/>
              </a:rPr>
              <a:t> </a:t>
            </a:r>
            <a:r>
              <a:rPr lang="ru-RU" b="1" dirty="0" err="1">
                <a:solidFill>
                  <a:srgbClr val="4E67C8">
                    <a:lumMod val="75000"/>
                  </a:srgbClr>
                </a:solidFill>
                <a:latin typeface="Times New Roman" panose="02020603050405020304" pitchFamily="18" charset="0"/>
                <a:cs typeface="Times New Roman" panose="02020603050405020304" pitchFamily="18" charset="0"/>
              </a:rPr>
              <a:t>жақта</a:t>
            </a:r>
            <a:r>
              <a:rPr lang="ru-RU" b="1" dirty="0">
                <a:solidFill>
                  <a:srgbClr val="4E67C8">
                    <a:lumMod val="75000"/>
                  </a:srgbClr>
                </a:solidFill>
                <a:latin typeface="Times New Roman" panose="02020603050405020304" pitchFamily="18" charset="0"/>
                <a:cs typeface="Times New Roman" panose="02020603050405020304" pitchFamily="18" charset="0"/>
              </a:rPr>
              <a:t> </a:t>
            </a:r>
            <a:r>
              <a:rPr lang="ru-RU" b="1" dirty="0" err="1">
                <a:solidFill>
                  <a:srgbClr val="4E67C8">
                    <a:lumMod val="75000"/>
                  </a:srgbClr>
                </a:solidFill>
                <a:latin typeface="Times New Roman" panose="02020603050405020304" pitchFamily="18" charset="0"/>
                <a:cs typeface="Times New Roman" panose="02020603050405020304" pitchFamily="18" charset="0"/>
              </a:rPr>
              <a:t>айтылған</a:t>
            </a:r>
            <a:r>
              <a:rPr lang="ru-RU" b="1" dirty="0">
                <a:solidFill>
                  <a:srgbClr val="4E67C8">
                    <a:lumMod val="75000"/>
                  </a:srgbClr>
                </a:solidFill>
                <a:latin typeface="Times New Roman" panose="02020603050405020304" pitchFamily="18" charset="0"/>
                <a:cs typeface="Times New Roman" panose="02020603050405020304" pitchFamily="18" charset="0"/>
              </a:rPr>
              <a:t> </a:t>
            </a:r>
            <a:r>
              <a:rPr lang="ru-RU" b="1" dirty="0" err="1">
                <a:solidFill>
                  <a:srgbClr val="4E67C8">
                    <a:lumMod val="75000"/>
                  </a:srgbClr>
                </a:solidFill>
                <a:latin typeface="Times New Roman" panose="02020603050405020304" pitchFamily="18" charset="0"/>
                <a:cs typeface="Times New Roman" panose="02020603050405020304" pitchFamily="18" charset="0"/>
              </a:rPr>
              <a:t>сөйлемді</a:t>
            </a:r>
            <a:r>
              <a:rPr lang="ru-RU" b="1" dirty="0">
                <a:solidFill>
                  <a:srgbClr val="4E67C8">
                    <a:lumMod val="75000"/>
                  </a:srgbClr>
                </a:solidFill>
                <a:latin typeface="Times New Roman" panose="02020603050405020304" pitchFamily="18" charset="0"/>
                <a:cs typeface="Times New Roman" panose="02020603050405020304" pitchFamily="18" charset="0"/>
              </a:rPr>
              <a:t> </a:t>
            </a:r>
            <a:r>
              <a:rPr lang="ru-RU" b="1" dirty="0" err="1">
                <a:solidFill>
                  <a:srgbClr val="4E67C8">
                    <a:lumMod val="75000"/>
                  </a:srgbClr>
                </a:solidFill>
                <a:latin typeface="Times New Roman" panose="02020603050405020304" pitchFamily="18" charset="0"/>
                <a:cs typeface="Times New Roman" panose="02020603050405020304" pitchFamily="18" charset="0"/>
              </a:rPr>
              <a:t>табыңыз</a:t>
            </a:r>
            <a:r>
              <a:rPr lang="ru-RU" b="1" dirty="0">
                <a:solidFill>
                  <a:srgbClr val="4E67C8">
                    <a:lumMod val="75000"/>
                  </a:srgbClr>
                </a:solidFill>
                <a:latin typeface="Times New Roman" panose="02020603050405020304" pitchFamily="18" charset="0"/>
                <a:cs typeface="Times New Roman" panose="02020603050405020304" pitchFamily="18" charset="0"/>
              </a:rPr>
              <a:t>.</a:t>
            </a:r>
          </a:p>
          <a:p>
            <a:pPr defTabSz="914083"/>
            <a:r>
              <a:rPr lang="en-US" dirty="0">
                <a:solidFill>
                  <a:prstClr val="black"/>
                </a:solidFill>
                <a:latin typeface="Times New Roman" panose="02020603050405020304" pitchFamily="18" charset="0"/>
                <a:cs typeface="Times New Roman" panose="02020603050405020304" pitchFamily="18" charset="0"/>
              </a:rPr>
              <a:t>A) </a:t>
            </a:r>
            <a:r>
              <a:rPr lang="ru-RU" dirty="0" err="1">
                <a:solidFill>
                  <a:prstClr val="black"/>
                </a:solidFill>
                <a:latin typeface="Times New Roman" panose="02020603050405020304" pitchFamily="18" charset="0"/>
                <a:cs typeface="Times New Roman" panose="02020603050405020304" pitchFamily="18" charset="0"/>
              </a:rPr>
              <a:t>Ол</a:t>
            </a:r>
            <a:r>
              <a:rPr lang="ru-RU" dirty="0">
                <a:solidFill>
                  <a:prstClr val="black"/>
                </a:solidFill>
                <a:latin typeface="Times New Roman" panose="02020603050405020304" pitchFamily="18" charset="0"/>
                <a:cs typeface="Times New Roman" panose="02020603050405020304" pitchFamily="18" charset="0"/>
              </a:rPr>
              <a:t> – </a:t>
            </a:r>
            <a:r>
              <a:rPr lang="ru-RU" dirty="0" err="1">
                <a:solidFill>
                  <a:prstClr val="black"/>
                </a:solidFill>
                <a:latin typeface="Times New Roman" panose="02020603050405020304" pitchFamily="18" charset="0"/>
                <a:cs typeface="Times New Roman" panose="02020603050405020304" pitchFamily="18" charset="0"/>
              </a:rPr>
              <a:t>құрылысшы</a:t>
            </a:r>
            <a:r>
              <a:rPr lang="ru-RU" dirty="0">
                <a:solidFill>
                  <a:prstClr val="black"/>
                </a:solidFill>
                <a:latin typeface="Times New Roman" panose="02020603050405020304" pitchFamily="18" charset="0"/>
                <a:cs typeface="Times New Roman" panose="02020603050405020304" pitchFamily="18" charset="0"/>
              </a:rPr>
              <a:t>. </a:t>
            </a:r>
          </a:p>
          <a:p>
            <a:pPr defTabSz="914083"/>
            <a:r>
              <a:rPr lang="en-US" dirty="0">
                <a:solidFill>
                  <a:srgbClr val="FF0000"/>
                </a:solidFill>
                <a:latin typeface="Times New Roman" panose="02020603050405020304" pitchFamily="18" charset="0"/>
                <a:cs typeface="Times New Roman" panose="02020603050405020304" pitchFamily="18" charset="0"/>
              </a:rPr>
              <a:t>B) </a:t>
            </a:r>
            <a:r>
              <a:rPr lang="ru-RU" dirty="0">
                <a:solidFill>
                  <a:srgbClr val="FF0000"/>
                </a:solidFill>
                <a:latin typeface="Times New Roman" panose="02020603050405020304" pitchFamily="18" charset="0"/>
                <a:cs typeface="Times New Roman" panose="02020603050405020304" pitchFamily="18" charset="0"/>
              </a:rPr>
              <a:t>Мен – </a:t>
            </a:r>
            <a:r>
              <a:rPr lang="ru-RU" dirty="0" err="1">
                <a:solidFill>
                  <a:srgbClr val="FF0000"/>
                </a:solidFill>
                <a:latin typeface="Times New Roman" panose="02020603050405020304" pitchFamily="18" charset="0"/>
                <a:cs typeface="Times New Roman" panose="02020603050405020304" pitchFamily="18" charset="0"/>
              </a:rPr>
              <a:t>профессормын</a:t>
            </a:r>
            <a:r>
              <a:rPr lang="ru-RU" dirty="0">
                <a:solidFill>
                  <a:srgbClr val="FF0000"/>
                </a:solidFill>
                <a:latin typeface="Times New Roman" panose="02020603050405020304" pitchFamily="18" charset="0"/>
                <a:cs typeface="Times New Roman" panose="02020603050405020304" pitchFamily="18" charset="0"/>
              </a:rPr>
              <a:t>.</a:t>
            </a:r>
          </a:p>
          <a:p>
            <a:pPr defTabSz="914083"/>
            <a:r>
              <a:rPr lang="en-US" dirty="0">
                <a:solidFill>
                  <a:prstClr val="black"/>
                </a:solidFill>
                <a:latin typeface="Times New Roman" panose="02020603050405020304" pitchFamily="18" charset="0"/>
                <a:cs typeface="Times New Roman" panose="02020603050405020304" pitchFamily="18" charset="0"/>
              </a:rPr>
              <a:t>C) </a:t>
            </a:r>
            <a:r>
              <a:rPr lang="ru-RU" dirty="0" err="1">
                <a:solidFill>
                  <a:prstClr val="black"/>
                </a:solidFill>
                <a:latin typeface="Times New Roman" panose="02020603050405020304" pitchFamily="18" charset="0"/>
                <a:cs typeface="Times New Roman" panose="02020603050405020304" pitchFamily="18" charset="0"/>
              </a:rPr>
              <a:t>Сендер</a:t>
            </a:r>
            <a:r>
              <a:rPr lang="ru-RU" dirty="0">
                <a:solidFill>
                  <a:prstClr val="black"/>
                </a:solidFill>
                <a:latin typeface="Times New Roman" panose="02020603050405020304" pitchFamily="18" charset="0"/>
                <a:cs typeface="Times New Roman" panose="02020603050405020304" pitchFamily="18" charset="0"/>
              </a:rPr>
              <a:t> – </a:t>
            </a:r>
            <a:r>
              <a:rPr lang="ru-RU" dirty="0" err="1">
                <a:solidFill>
                  <a:prstClr val="black"/>
                </a:solidFill>
                <a:latin typeface="Times New Roman" panose="02020603050405020304" pitchFamily="18" charset="0"/>
                <a:cs typeface="Times New Roman" panose="02020603050405020304" pitchFamily="18" charset="0"/>
              </a:rPr>
              <a:t>үздік</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қызметкерсіңдер</a:t>
            </a:r>
            <a:r>
              <a:rPr lang="ru-RU" dirty="0">
                <a:solidFill>
                  <a:prstClr val="black"/>
                </a:solidFill>
                <a:latin typeface="Times New Roman" panose="02020603050405020304" pitchFamily="18" charset="0"/>
                <a:cs typeface="Times New Roman" panose="02020603050405020304" pitchFamily="18" charset="0"/>
              </a:rPr>
              <a:t>.</a:t>
            </a:r>
          </a:p>
          <a:p>
            <a:pPr defTabSz="914083"/>
            <a:r>
              <a:rPr lang="en-US" dirty="0">
                <a:solidFill>
                  <a:prstClr val="black"/>
                </a:solidFill>
                <a:latin typeface="Times New Roman" panose="02020603050405020304" pitchFamily="18" charset="0"/>
                <a:cs typeface="Times New Roman" panose="02020603050405020304" pitchFamily="18" charset="0"/>
              </a:rPr>
              <a:t>D) </a:t>
            </a:r>
            <a:r>
              <a:rPr lang="ru-RU" dirty="0" err="1">
                <a:solidFill>
                  <a:prstClr val="black"/>
                </a:solidFill>
                <a:latin typeface="Times New Roman" panose="02020603050405020304" pitchFamily="18" charset="0"/>
                <a:cs typeface="Times New Roman" panose="02020603050405020304" pitchFamily="18" charset="0"/>
              </a:rPr>
              <a:t>Сіздер</a:t>
            </a:r>
            <a:r>
              <a:rPr lang="ru-RU" dirty="0">
                <a:solidFill>
                  <a:prstClr val="black"/>
                </a:solidFill>
                <a:latin typeface="Times New Roman" panose="02020603050405020304" pitchFamily="18" charset="0"/>
                <a:cs typeface="Times New Roman" panose="02020603050405020304" pitchFamily="18" charset="0"/>
              </a:rPr>
              <a:t> – </a:t>
            </a:r>
            <a:r>
              <a:rPr lang="ru-RU" dirty="0" err="1">
                <a:solidFill>
                  <a:prstClr val="black"/>
                </a:solidFill>
                <a:latin typeface="Times New Roman" panose="02020603050405020304" pitchFamily="18" charset="0"/>
                <a:cs typeface="Times New Roman" panose="02020603050405020304" pitchFamily="18" charset="0"/>
              </a:rPr>
              <a:t>Қазақстанның</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болашағысыздар</a:t>
            </a:r>
            <a:r>
              <a:rPr lang="ru-RU" dirty="0">
                <a:solidFill>
                  <a:prstClr val="black"/>
                </a:solidFill>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4949612" y="4525510"/>
            <a:ext cx="3754802" cy="2031325"/>
          </a:xfrm>
          <a:prstGeom prst="rect">
            <a:avLst/>
          </a:prstGeom>
        </p:spPr>
        <p:txBody>
          <a:bodyPr wrap="square" lIns="91409" tIns="45704" rIns="91409" bIns="45704">
            <a:spAutoFit/>
          </a:bodyPr>
          <a:lstStyle/>
          <a:p>
            <a:pPr defTabSz="914083"/>
            <a:r>
              <a:rPr lang="ru-RU" b="1" dirty="0" err="1">
                <a:solidFill>
                  <a:srgbClr val="4E67C8">
                    <a:lumMod val="75000"/>
                  </a:srgbClr>
                </a:solidFill>
                <a:latin typeface="Times New Roman" panose="02020603050405020304" pitchFamily="18" charset="0"/>
                <a:cs typeface="Times New Roman" panose="02020603050405020304" pitchFamily="18" charset="0"/>
              </a:rPr>
              <a:t>Диалогті</a:t>
            </a:r>
            <a:r>
              <a:rPr lang="ru-RU" b="1" dirty="0">
                <a:solidFill>
                  <a:srgbClr val="4E67C8">
                    <a:lumMod val="75000"/>
                  </a:srgbClr>
                </a:solidFill>
                <a:latin typeface="Times New Roman" panose="02020603050405020304" pitchFamily="18" charset="0"/>
                <a:cs typeface="Times New Roman" panose="02020603050405020304" pitchFamily="18" charset="0"/>
              </a:rPr>
              <a:t> </a:t>
            </a:r>
            <a:r>
              <a:rPr lang="ru-RU" b="1" dirty="0" err="1">
                <a:solidFill>
                  <a:srgbClr val="4E67C8">
                    <a:lumMod val="75000"/>
                  </a:srgbClr>
                </a:solidFill>
                <a:latin typeface="Times New Roman" panose="02020603050405020304" pitchFamily="18" charset="0"/>
                <a:cs typeface="Times New Roman" panose="02020603050405020304" pitchFamily="18" charset="0"/>
              </a:rPr>
              <a:t>толықтырыңыз</a:t>
            </a:r>
            <a:r>
              <a:rPr lang="ru-RU" b="1" dirty="0">
                <a:solidFill>
                  <a:srgbClr val="4E67C8">
                    <a:lumMod val="75000"/>
                  </a:srgbClr>
                </a:solidFill>
                <a:latin typeface="Times New Roman" panose="02020603050405020304" pitchFamily="18" charset="0"/>
                <a:cs typeface="Times New Roman" panose="02020603050405020304" pitchFamily="18" charset="0"/>
              </a:rPr>
              <a:t>. </a:t>
            </a:r>
          </a:p>
          <a:p>
            <a:pPr defTabSz="914083"/>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Сіз</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Дәулетсіз</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бе</a:t>
            </a:r>
            <a:r>
              <a:rPr lang="ru-RU" dirty="0">
                <a:solidFill>
                  <a:prstClr val="black"/>
                </a:solidFill>
                <a:latin typeface="Times New Roman" panose="02020603050405020304" pitchFamily="18" charset="0"/>
                <a:cs typeface="Times New Roman" panose="02020603050405020304" pitchFamily="18" charset="0"/>
              </a:rPr>
              <a:t>?</a:t>
            </a:r>
          </a:p>
          <a:p>
            <a:pPr defTabSz="914083"/>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Иә</a:t>
            </a:r>
            <a:r>
              <a:rPr lang="ru-RU" dirty="0">
                <a:solidFill>
                  <a:prstClr val="black"/>
                </a:solidFill>
                <a:latin typeface="Times New Roman" panose="02020603050405020304" pitchFamily="18" charset="0"/>
                <a:cs typeface="Times New Roman" panose="02020603050405020304" pitchFamily="18" charset="0"/>
              </a:rPr>
              <a:t>, мен  ....</a:t>
            </a:r>
          </a:p>
          <a:p>
            <a:pPr defTabSz="914083"/>
            <a:r>
              <a:rPr lang="ru-RU" dirty="0">
                <a:solidFill>
                  <a:prstClr val="black"/>
                </a:solidFill>
                <a:latin typeface="Times New Roman" panose="02020603050405020304" pitchFamily="18" charset="0"/>
                <a:cs typeface="Times New Roman" panose="02020603050405020304" pitchFamily="18" charset="0"/>
              </a:rPr>
              <a:t>А) </a:t>
            </a:r>
            <a:r>
              <a:rPr lang="ru-RU" dirty="0" err="1">
                <a:solidFill>
                  <a:prstClr val="black"/>
                </a:solidFill>
                <a:latin typeface="Times New Roman" panose="02020603050405020304" pitchFamily="18" charset="0"/>
                <a:cs typeface="Times New Roman" panose="02020603050405020304" pitchFamily="18" charset="0"/>
              </a:rPr>
              <a:t>Дәулетсіз</a:t>
            </a:r>
            <a:endParaRPr lang="ru-RU" dirty="0">
              <a:solidFill>
                <a:prstClr val="black"/>
              </a:solidFill>
              <a:latin typeface="Times New Roman" panose="02020603050405020304" pitchFamily="18" charset="0"/>
              <a:cs typeface="Times New Roman" panose="02020603050405020304" pitchFamily="18" charset="0"/>
            </a:endParaRPr>
          </a:p>
          <a:p>
            <a:pPr defTabSz="914083"/>
            <a:r>
              <a:rPr lang="ru-RU" dirty="0">
                <a:solidFill>
                  <a:prstClr val="black"/>
                </a:solidFill>
                <a:latin typeface="Times New Roman" panose="02020603050405020304" pitchFamily="18" charset="0"/>
                <a:cs typeface="Times New Roman" panose="02020603050405020304" pitchFamily="18" charset="0"/>
              </a:rPr>
              <a:t>В) </a:t>
            </a:r>
            <a:r>
              <a:rPr lang="ru-RU" dirty="0" err="1">
                <a:solidFill>
                  <a:prstClr val="black"/>
                </a:solidFill>
                <a:latin typeface="Times New Roman" panose="02020603050405020304" pitchFamily="18" charset="0"/>
                <a:cs typeface="Times New Roman" panose="02020603050405020304" pitchFamily="18" charset="0"/>
              </a:rPr>
              <a:t>Дәулетсің</a:t>
            </a:r>
            <a:endParaRPr lang="ru-RU" dirty="0">
              <a:solidFill>
                <a:prstClr val="black"/>
              </a:solidFill>
              <a:latin typeface="Times New Roman" panose="02020603050405020304" pitchFamily="18" charset="0"/>
              <a:cs typeface="Times New Roman" panose="02020603050405020304" pitchFamily="18" charset="0"/>
            </a:endParaRPr>
          </a:p>
          <a:p>
            <a:pPr defTabSz="914083"/>
            <a:r>
              <a:rPr lang="ru-RU" dirty="0">
                <a:solidFill>
                  <a:prstClr val="black"/>
                </a:solidFill>
                <a:latin typeface="Times New Roman" panose="02020603050405020304" pitchFamily="18" charset="0"/>
                <a:cs typeface="Times New Roman" panose="02020603050405020304" pitchFamily="18" charset="0"/>
              </a:rPr>
              <a:t>С) </a:t>
            </a:r>
            <a:r>
              <a:rPr lang="ru-RU" dirty="0" err="1">
                <a:solidFill>
                  <a:prstClr val="black"/>
                </a:solidFill>
                <a:latin typeface="Times New Roman" panose="02020603050405020304" pitchFamily="18" charset="0"/>
                <a:cs typeface="Times New Roman" panose="02020603050405020304" pitchFamily="18" charset="0"/>
              </a:rPr>
              <a:t>Дәулетпіз</a:t>
            </a:r>
            <a:endParaRPr lang="ru-RU" dirty="0">
              <a:solidFill>
                <a:prstClr val="black"/>
              </a:solidFill>
              <a:latin typeface="Times New Roman" panose="02020603050405020304" pitchFamily="18" charset="0"/>
              <a:cs typeface="Times New Roman" panose="02020603050405020304" pitchFamily="18" charset="0"/>
            </a:endParaRPr>
          </a:p>
          <a:p>
            <a:pPr defTabSz="914083"/>
            <a:r>
              <a:rPr lang="en-US" dirty="0">
                <a:solidFill>
                  <a:prstClr val="black"/>
                </a:solidFill>
                <a:latin typeface="Times New Roman" panose="02020603050405020304" pitchFamily="18" charset="0"/>
                <a:cs typeface="Times New Roman" panose="02020603050405020304" pitchFamily="18" charset="0"/>
              </a:rPr>
              <a:t>D) </a:t>
            </a:r>
            <a:r>
              <a:rPr lang="ru-RU" dirty="0" err="1">
                <a:solidFill>
                  <a:prstClr val="black"/>
                </a:solidFill>
                <a:latin typeface="Times New Roman" panose="02020603050405020304" pitchFamily="18" charset="0"/>
                <a:cs typeface="Times New Roman" panose="02020603050405020304" pitchFamily="18" charset="0"/>
              </a:rPr>
              <a:t>Дәулетпін</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635900" y="1228436"/>
            <a:ext cx="1623199" cy="584775"/>
          </a:xfrm>
          <a:prstGeom prst="rect">
            <a:avLst/>
          </a:prstGeom>
          <a:noFill/>
        </p:spPr>
        <p:txBody>
          <a:bodyPr wrap="square" lIns="91409" tIns="45704" rIns="91409" bIns="45704" rtlCol="0">
            <a:spAutoFit/>
          </a:bodyPr>
          <a:lstStyle/>
          <a:p>
            <a:pPr algn="ctr" defTabSz="914083"/>
            <a:r>
              <a:rPr lang="kk-KZ" sz="1600" b="1" i="1" dirty="0">
                <a:solidFill>
                  <a:srgbClr val="4E67C8">
                    <a:lumMod val="75000"/>
                  </a:srgbClr>
                </a:solidFill>
                <a:latin typeface="Times New Roman" panose="02020603050405020304" pitchFamily="18" charset="0"/>
                <a:cs typeface="Times New Roman" panose="02020603050405020304" pitchFamily="18" charset="0"/>
              </a:rPr>
              <a:t>Фонетика. </a:t>
            </a:r>
          </a:p>
          <a:p>
            <a:pPr algn="ctr" defTabSz="914083"/>
            <a:r>
              <a:rPr lang="kk-KZ" sz="1600" b="1" i="1" dirty="0">
                <a:solidFill>
                  <a:srgbClr val="4E67C8">
                    <a:lumMod val="75000"/>
                  </a:srgbClr>
                </a:solidFill>
                <a:latin typeface="Times New Roman" panose="02020603050405020304" pitchFamily="18" charset="0"/>
                <a:cs typeface="Times New Roman" panose="02020603050405020304" pitchFamily="18" charset="0"/>
              </a:rPr>
              <a:t>Үндестік заңы</a:t>
            </a:r>
            <a:endParaRPr lang="ru-RU" sz="1600" b="1" i="1" dirty="0">
              <a:solidFill>
                <a:srgbClr val="4E67C8">
                  <a:lumMod val="75000"/>
                </a:srgb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855160" y="4105808"/>
            <a:ext cx="3685477" cy="340166"/>
          </a:xfrm>
          <a:prstGeom prst="rect">
            <a:avLst/>
          </a:prstGeom>
          <a:noFill/>
        </p:spPr>
        <p:txBody>
          <a:bodyPr wrap="none" lIns="91409" tIns="45704" rIns="91409" bIns="45704" rtlCol="0">
            <a:spAutoFit/>
          </a:bodyPr>
          <a:lstStyle/>
          <a:p>
            <a:pPr defTabSz="914083"/>
            <a:r>
              <a:rPr lang="kk-KZ" sz="1600" b="1" i="1" dirty="0">
                <a:solidFill>
                  <a:srgbClr val="4E67C8">
                    <a:lumMod val="75000"/>
                  </a:srgbClr>
                </a:solidFill>
                <a:latin typeface="Times New Roman" panose="02020603050405020304" pitchFamily="18" charset="0"/>
                <a:cs typeface="Times New Roman" panose="02020603050405020304" pitchFamily="18" charset="0"/>
              </a:rPr>
              <a:t>Зат есімнің жіктелуі (жекеше түрі)</a:t>
            </a:r>
            <a:endParaRPr lang="ru-RU" sz="1600" b="1" i="1" dirty="0">
              <a:solidFill>
                <a:srgbClr val="4E67C8">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770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114300" y="990600"/>
            <a:ext cx="4267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kk-KZ" altLang="ru-RU" dirty="0">
                <a:solidFill>
                  <a:srgbClr val="7030A0"/>
                </a:solidFill>
                <a:latin typeface="Times New Roman" pitchFamily="18" charset="0"/>
                <a:cs typeface="Times New Roman" pitchFamily="18" charset="0"/>
              </a:rPr>
              <a:t>В1</a:t>
            </a:r>
            <a:r>
              <a:rPr lang="kk-KZ" altLang="ru-RU" sz="1800" b="1" dirty="0">
                <a:latin typeface="Times New Roman" pitchFamily="18" charset="0"/>
                <a:cs typeface="Times New Roman" pitchFamily="18" charset="0"/>
              </a:rPr>
              <a:t>: Болымсыз мағынада айтылған сөйлемді табыңыз.</a:t>
            </a:r>
          </a:p>
          <a:p>
            <a:pPr eaLnBrk="1" hangingPunct="1">
              <a:spcBef>
                <a:spcPct val="0"/>
              </a:spcBef>
              <a:buFontTx/>
              <a:buNone/>
            </a:pPr>
            <a:r>
              <a:rPr lang="en-US" altLang="ru-RU" sz="1800" dirty="0">
                <a:latin typeface="Times New Roman" pitchFamily="18" charset="0"/>
                <a:cs typeface="Times New Roman" pitchFamily="18" charset="0"/>
              </a:rPr>
              <a:t>A) </a:t>
            </a:r>
            <a:r>
              <a:rPr lang="kk-KZ" altLang="ru-RU" sz="1800" dirty="0">
                <a:latin typeface="Times New Roman" pitchFamily="18" charset="0"/>
                <a:cs typeface="Times New Roman" pitchFamily="18" charset="0"/>
              </a:rPr>
              <a:t>Ешкімнің тағдыры </a:t>
            </a:r>
            <a:r>
              <a:rPr lang="kk-KZ" altLang="ru-RU" sz="1800" dirty="0" smtClean="0">
                <a:latin typeface="Times New Roman" pitchFamily="18" charset="0"/>
                <a:cs typeface="Times New Roman" pitchFamily="18" charset="0"/>
              </a:rPr>
              <a:t>қайталанбайды.</a:t>
            </a:r>
            <a:endParaRPr lang="en-US" altLang="ru-RU" sz="1800" dirty="0">
              <a:latin typeface="Times New Roman" pitchFamily="18" charset="0"/>
              <a:cs typeface="Times New Roman" pitchFamily="18" charset="0"/>
            </a:endParaRPr>
          </a:p>
          <a:p>
            <a:pPr eaLnBrk="1" hangingPunct="1">
              <a:spcBef>
                <a:spcPct val="0"/>
              </a:spcBef>
              <a:buFontTx/>
              <a:buNone/>
            </a:pPr>
            <a:r>
              <a:rPr lang="en-US" altLang="ru-RU" sz="1800" dirty="0">
                <a:latin typeface="Times New Roman" pitchFamily="18" charset="0"/>
                <a:cs typeface="Times New Roman" pitchFamily="18" charset="0"/>
              </a:rPr>
              <a:t>B)</a:t>
            </a:r>
            <a:r>
              <a:rPr lang="kk-KZ" altLang="ru-RU" sz="1800" dirty="0">
                <a:latin typeface="Times New Roman" pitchFamily="18" charset="0"/>
                <a:cs typeface="Times New Roman" pitchFamily="18" charset="0"/>
              </a:rPr>
              <a:t> Кейбір ойлар тек өзіңнің ішіңде </a:t>
            </a:r>
            <a:r>
              <a:rPr lang="kk-KZ" altLang="ru-RU" sz="1800" dirty="0" smtClean="0">
                <a:latin typeface="Times New Roman" pitchFamily="18" charset="0"/>
                <a:cs typeface="Times New Roman" pitchFamily="18" charset="0"/>
              </a:rPr>
              <a:t>қалады.</a:t>
            </a:r>
            <a:endParaRPr lang="en-US" altLang="ru-RU" sz="1800" dirty="0">
              <a:latin typeface="Times New Roman" pitchFamily="18" charset="0"/>
              <a:cs typeface="Times New Roman" pitchFamily="18" charset="0"/>
            </a:endParaRPr>
          </a:p>
          <a:p>
            <a:pPr eaLnBrk="1" hangingPunct="1">
              <a:spcBef>
                <a:spcPct val="0"/>
              </a:spcBef>
              <a:buFontTx/>
              <a:buNone/>
            </a:pPr>
            <a:r>
              <a:rPr lang="en-US" altLang="ru-RU" sz="1800" dirty="0">
                <a:latin typeface="Times New Roman" pitchFamily="18" charset="0"/>
                <a:cs typeface="Times New Roman" pitchFamily="18" charset="0"/>
              </a:rPr>
              <a:t>C)</a:t>
            </a:r>
            <a:r>
              <a:rPr lang="kk-KZ" altLang="ru-RU" sz="1800" dirty="0">
                <a:latin typeface="Times New Roman" pitchFamily="18" charset="0"/>
                <a:cs typeface="Times New Roman" pitchFamily="18" charset="0"/>
              </a:rPr>
              <a:t> Барлық нәрседен жақсылық көре білу </a:t>
            </a:r>
            <a:r>
              <a:rPr lang="kk-KZ" altLang="ru-RU" sz="1800" dirty="0" smtClean="0">
                <a:latin typeface="Times New Roman" pitchFamily="18" charset="0"/>
                <a:cs typeface="Times New Roman" pitchFamily="18" charset="0"/>
              </a:rPr>
              <a:t>керек.</a:t>
            </a:r>
            <a:endParaRPr lang="en-US" altLang="ru-RU" sz="1800" dirty="0">
              <a:latin typeface="Times New Roman" pitchFamily="18" charset="0"/>
              <a:cs typeface="Times New Roman" pitchFamily="18" charset="0"/>
            </a:endParaRPr>
          </a:p>
          <a:p>
            <a:pPr eaLnBrk="1" hangingPunct="1">
              <a:spcBef>
                <a:spcPct val="0"/>
              </a:spcBef>
              <a:buFontTx/>
              <a:buNone/>
            </a:pPr>
            <a:r>
              <a:rPr lang="en-US" altLang="ru-RU" sz="1800" dirty="0">
                <a:latin typeface="Times New Roman" pitchFamily="18" charset="0"/>
                <a:cs typeface="Times New Roman" pitchFamily="18" charset="0"/>
              </a:rPr>
              <a:t>D)</a:t>
            </a:r>
            <a:r>
              <a:rPr lang="kk-KZ" altLang="ru-RU" sz="1800" dirty="0">
                <a:latin typeface="Times New Roman" pitchFamily="18" charset="0"/>
                <a:cs typeface="Times New Roman" pitchFamily="18" charset="0"/>
              </a:rPr>
              <a:t> Әрбір адамның өзінше арман-мақсаты </a:t>
            </a:r>
            <a:r>
              <a:rPr lang="kk-KZ" altLang="ru-RU" sz="1800" dirty="0" smtClean="0">
                <a:latin typeface="Times New Roman" pitchFamily="18" charset="0"/>
                <a:cs typeface="Times New Roman" pitchFamily="18" charset="0"/>
              </a:rPr>
              <a:t>болады.</a:t>
            </a:r>
            <a:endParaRPr lang="ru-RU" altLang="ru-RU" sz="1800" dirty="0">
              <a:latin typeface="Times New Roman" pitchFamily="18" charset="0"/>
              <a:cs typeface="Times New Roman" pitchFamily="18" charset="0"/>
            </a:endParaRPr>
          </a:p>
        </p:txBody>
      </p:sp>
      <p:sp>
        <p:nvSpPr>
          <p:cNvPr id="16387" name="Прямоугольник 4"/>
          <p:cNvSpPr>
            <a:spLocks noChangeArrowheads="1"/>
          </p:cNvSpPr>
          <p:nvPr/>
        </p:nvSpPr>
        <p:spPr bwMode="auto">
          <a:xfrm>
            <a:off x="5181600" y="981075"/>
            <a:ext cx="3581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kk-KZ" altLang="ru-RU" dirty="0">
                <a:solidFill>
                  <a:srgbClr val="7030A0"/>
                </a:solidFill>
                <a:latin typeface="Times New Roman" pitchFamily="18" charset="0"/>
                <a:cs typeface="Times New Roman" pitchFamily="18" charset="0"/>
              </a:rPr>
              <a:t>В1</a:t>
            </a:r>
            <a:r>
              <a:rPr lang="kk-KZ" altLang="ru-RU" sz="1800" b="1" dirty="0" smtClean="0">
                <a:latin typeface="Times New Roman" pitchFamily="18" charset="0"/>
                <a:cs typeface="Times New Roman" pitchFamily="18" charset="0"/>
              </a:rPr>
              <a:t>: Сөйлемнің мағынасын анықтаңыз.</a:t>
            </a:r>
            <a:endParaRPr lang="ru-RU" altLang="ru-RU" sz="1800" b="1" dirty="0">
              <a:latin typeface="Times New Roman" pitchFamily="18" charset="0"/>
              <a:cs typeface="Times New Roman" pitchFamily="18" charset="0"/>
            </a:endParaRPr>
          </a:p>
          <a:p>
            <a:pPr eaLnBrk="1" hangingPunct="1">
              <a:spcBef>
                <a:spcPct val="0"/>
              </a:spcBef>
              <a:buFontTx/>
              <a:buNone/>
            </a:pPr>
            <a:r>
              <a:rPr lang="ru-RU" altLang="ru-RU" sz="1800" dirty="0" err="1">
                <a:latin typeface="Times New Roman" pitchFamily="18" charset="0"/>
                <a:cs typeface="Times New Roman" pitchFamily="18" charset="0"/>
              </a:rPr>
              <a:t>Көптен</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күткен</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көктем</a:t>
            </a:r>
            <a:r>
              <a:rPr lang="ru-RU" altLang="ru-RU" sz="1800" dirty="0">
                <a:latin typeface="Times New Roman" pitchFamily="18" charset="0"/>
                <a:cs typeface="Times New Roman" pitchFamily="18" charset="0"/>
              </a:rPr>
              <a:t> де </a:t>
            </a:r>
            <a:r>
              <a:rPr lang="ru-RU" altLang="ru-RU" sz="1800" dirty="0" err="1">
                <a:latin typeface="Times New Roman" pitchFamily="18" charset="0"/>
                <a:cs typeface="Times New Roman" pitchFamily="18" charset="0"/>
              </a:rPr>
              <a:t>келді</a:t>
            </a:r>
            <a:r>
              <a:rPr lang="ru-RU" altLang="ru-RU" sz="1800" dirty="0">
                <a:latin typeface="Times New Roman" pitchFamily="18" charset="0"/>
                <a:cs typeface="Times New Roman" pitchFamily="18" charset="0"/>
              </a:rPr>
              <a:t>. </a:t>
            </a:r>
          </a:p>
          <a:p>
            <a:pPr eaLnBrk="1" hangingPunct="1">
              <a:spcBef>
                <a:spcPct val="0"/>
              </a:spcBef>
              <a:buFontTx/>
              <a:buNone/>
            </a:pPr>
            <a:r>
              <a:rPr lang="ru-RU" altLang="ru-RU" sz="1800" dirty="0">
                <a:latin typeface="Times New Roman" pitchFamily="18" charset="0"/>
                <a:cs typeface="Times New Roman" pitchFamily="18" charset="0"/>
              </a:rPr>
              <a:t>А)  </a:t>
            </a:r>
            <a:r>
              <a:rPr lang="ru-RU" altLang="ru-RU" sz="1800" dirty="0" err="1">
                <a:latin typeface="Times New Roman" pitchFamily="18" charset="0"/>
                <a:cs typeface="Times New Roman" pitchFamily="18" charset="0"/>
              </a:rPr>
              <a:t>іс-әрекеттің</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себебі</a:t>
            </a:r>
            <a:endParaRPr lang="ru-RU" altLang="ru-RU" sz="1800" dirty="0">
              <a:latin typeface="Times New Roman" pitchFamily="18" charset="0"/>
              <a:cs typeface="Times New Roman" pitchFamily="18" charset="0"/>
            </a:endParaRPr>
          </a:p>
          <a:p>
            <a:pPr eaLnBrk="1" hangingPunct="1">
              <a:spcBef>
                <a:spcPct val="0"/>
              </a:spcBef>
              <a:buFontTx/>
              <a:buNone/>
            </a:pPr>
            <a:r>
              <a:rPr lang="ru-RU" altLang="ru-RU" sz="1800" dirty="0">
                <a:latin typeface="Times New Roman" pitchFamily="18" charset="0"/>
                <a:cs typeface="Times New Roman" pitchFamily="18" charset="0"/>
              </a:rPr>
              <a:t>В)  </a:t>
            </a:r>
            <a:r>
              <a:rPr lang="ru-RU" altLang="ru-RU" sz="1800" dirty="0" err="1">
                <a:latin typeface="Times New Roman" pitchFamily="18" charset="0"/>
                <a:cs typeface="Times New Roman" pitchFamily="18" charset="0"/>
              </a:rPr>
              <a:t>іс-әрекеттің</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амалы</a:t>
            </a:r>
            <a:endParaRPr lang="ru-RU" altLang="ru-RU" sz="1800" dirty="0">
              <a:latin typeface="Times New Roman" pitchFamily="18" charset="0"/>
              <a:cs typeface="Times New Roman" pitchFamily="18" charset="0"/>
            </a:endParaRPr>
          </a:p>
          <a:p>
            <a:pPr eaLnBrk="1" hangingPunct="1">
              <a:spcBef>
                <a:spcPct val="0"/>
              </a:spcBef>
              <a:buFontTx/>
              <a:buNone/>
            </a:pPr>
            <a:r>
              <a:rPr lang="ru-RU" altLang="ru-RU" sz="1800" dirty="0">
                <a:latin typeface="Times New Roman" pitchFamily="18" charset="0"/>
                <a:cs typeface="Times New Roman" pitchFamily="18" charset="0"/>
              </a:rPr>
              <a:t>С)  </a:t>
            </a:r>
            <a:r>
              <a:rPr lang="ru-RU" altLang="ru-RU" sz="1800" dirty="0" err="1">
                <a:latin typeface="Times New Roman" pitchFamily="18" charset="0"/>
                <a:cs typeface="Times New Roman" pitchFamily="18" charset="0"/>
              </a:rPr>
              <a:t>іс-әрекетттің</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орындалуы</a:t>
            </a:r>
            <a:endParaRPr lang="ru-RU" altLang="ru-RU" sz="1800" dirty="0">
              <a:latin typeface="Times New Roman" pitchFamily="18" charset="0"/>
              <a:cs typeface="Times New Roman" pitchFamily="18" charset="0"/>
            </a:endParaRPr>
          </a:p>
          <a:p>
            <a:pPr eaLnBrk="1" hangingPunct="1">
              <a:spcBef>
                <a:spcPct val="0"/>
              </a:spcBef>
              <a:buFontTx/>
              <a:buNone/>
            </a:pPr>
            <a:r>
              <a:rPr lang="en-US" altLang="ru-RU" sz="1800" dirty="0">
                <a:latin typeface="Times New Roman" pitchFamily="18" charset="0"/>
                <a:cs typeface="Times New Roman" pitchFamily="18" charset="0"/>
              </a:rPr>
              <a:t>D)  </a:t>
            </a:r>
            <a:r>
              <a:rPr lang="ru-RU" altLang="ru-RU" sz="1800" dirty="0" err="1">
                <a:latin typeface="Times New Roman" pitchFamily="18" charset="0"/>
                <a:cs typeface="Times New Roman" pitchFamily="18" charset="0"/>
              </a:rPr>
              <a:t>іс-әрекеттің</a:t>
            </a:r>
            <a:r>
              <a:rPr lang="ru-RU" altLang="ru-RU" sz="1800" dirty="0">
                <a:latin typeface="Times New Roman" pitchFamily="18" charset="0"/>
                <a:cs typeface="Times New Roman" pitchFamily="18" charset="0"/>
              </a:rPr>
              <a:t> </a:t>
            </a:r>
            <a:r>
              <a:rPr lang="ru-RU" altLang="ru-RU" sz="1800" dirty="0" err="1">
                <a:latin typeface="Times New Roman" pitchFamily="18" charset="0"/>
                <a:cs typeface="Times New Roman" pitchFamily="18" charset="0"/>
              </a:rPr>
              <a:t>орындалмауы</a:t>
            </a:r>
            <a:endParaRPr lang="ru-RU" altLang="ru-RU" sz="1800" dirty="0">
              <a:latin typeface="Times New Roman" pitchFamily="18" charset="0"/>
              <a:cs typeface="Times New Roman" pitchFamily="18" charset="0"/>
            </a:endParaRPr>
          </a:p>
        </p:txBody>
      </p:sp>
      <p:sp>
        <p:nvSpPr>
          <p:cNvPr id="16388" name="Прямоугольник 5"/>
          <p:cNvSpPr>
            <a:spLocks noChangeArrowheads="1"/>
          </p:cNvSpPr>
          <p:nvPr/>
        </p:nvSpPr>
        <p:spPr bwMode="auto">
          <a:xfrm>
            <a:off x="114300" y="3810000"/>
            <a:ext cx="42672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kk-KZ" altLang="ru-RU" dirty="0">
                <a:solidFill>
                  <a:srgbClr val="0070C0"/>
                </a:solidFill>
                <a:latin typeface="Times New Roman" pitchFamily="18" charset="0"/>
                <a:cs typeface="Times New Roman" pitchFamily="18" charset="0"/>
              </a:rPr>
              <a:t>В2</a:t>
            </a:r>
            <a:r>
              <a:rPr lang="kk-KZ" altLang="ru-RU" sz="1800" b="1" dirty="0">
                <a:latin typeface="Times New Roman" pitchFamily="18" charset="0"/>
                <a:cs typeface="Times New Roman" pitchFamily="18" charset="0"/>
              </a:rPr>
              <a:t>: Дағдыға айналған әрекетті білдіретін сөйлемді көрсетіңіз.</a:t>
            </a:r>
          </a:p>
          <a:p>
            <a:pPr eaLnBrk="1" hangingPunct="1">
              <a:spcBef>
                <a:spcPct val="0"/>
              </a:spcBef>
              <a:buFontTx/>
              <a:buNone/>
            </a:pPr>
            <a:r>
              <a:rPr lang="en-US" altLang="ru-RU" sz="1800" dirty="0">
                <a:latin typeface="Times New Roman" pitchFamily="18" charset="0"/>
                <a:cs typeface="Times New Roman" pitchFamily="18" charset="0"/>
              </a:rPr>
              <a:t>A) </a:t>
            </a:r>
            <a:r>
              <a:rPr lang="kk-KZ" altLang="ru-RU" sz="1800" dirty="0">
                <a:latin typeface="Times New Roman" pitchFamily="18" charset="0"/>
                <a:cs typeface="Times New Roman" pitchFamily="18" charset="0"/>
              </a:rPr>
              <a:t>Қазір ол жаққа пойыз да, ұшақ та </a:t>
            </a:r>
            <a:r>
              <a:rPr lang="kk-KZ" altLang="ru-RU" sz="1800" dirty="0" smtClean="0">
                <a:latin typeface="Times New Roman" pitchFamily="18" charset="0"/>
                <a:cs typeface="Times New Roman" pitchFamily="18" charset="0"/>
              </a:rPr>
              <a:t>бар.</a:t>
            </a:r>
            <a:endParaRPr lang="kk-KZ" altLang="ru-RU" sz="1800" dirty="0">
              <a:latin typeface="Times New Roman" pitchFamily="18" charset="0"/>
              <a:cs typeface="Times New Roman" pitchFamily="18" charset="0"/>
            </a:endParaRPr>
          </a:p>
          <a:p>
            <a:pPr eaLnBrk="1" hangingPunct="1">
              <a:spcBef>
                <a:spcPct val="0"/>
              </a:spcBef>
              <a:buFontTx/>
              <a:buNone/>
            </a:pPr>
            <a:r>
              <a:rPr lang="en-US" altLang="ru-RU" sz="1800" dirty="0">
                <a:latin typeface="Times New Roman" pitchFamily="18" charset="0"/>
                <a:cs typeface="Times New Roman" pitchFamily="18" charset="0"/>
              </a:rPr>
              <a:t>B)</a:t>
            </a:r>
            <a:r>
              <a:rPr lang="kk-KZ" altLang="ru-RU" sz="1800" dirty="0">
                <a:latin typeface="Times New Roman" pitchFamily="18" charset="0"/>
                <a:cs typeface="Times New Roman" pitchFamily="18" charset="0"/>
              </a:rPr>
              <a:t> Билетті жексенбі күнге алатын </a:t>
            </a:r>
            <a:r>
              <a:rPr lang="kk-KZ" altLang="ru-RU" sz="1800" dirty="0" smtClean="0">
                <a:latin typeface="Times New Roman" pitchFamily="18" charset="0"/>
                <a:cs typeface="Times New Roman" pitchFamily="18" charset="0"/>
              </a:rPr>
              <a:t>болдық.</a:t>
            </a:r>
            <a:endParaRPr lang="kk-KZ" altLang="ru-RU" sz="1800" dirty="0">
              <a:latin typeface="Times New Roman" pitchFamily="18" charset="0"/>
              <a:cs typeface="Times New Roman" pitchFamily="18" charset="0"/>
            </a:endParaRPr>
          </a:p>
          <a:p>
            <a:pPr eaLnBrk="1" hangingPunct="1">
              <a:spcBef>
                <a:spcPct val="0"/>
              </a:spcBef>
              <a:buFontTx/>
              <a:buNone/>
            </a:pPr>
            <a:r>
              <a:rPr lang="en-US" altLang="ru-RU" sz="1800" dirty="0">
                <a:latin typeface="Times New Roman" pitchFamily="18" charset="0"/>
                <a:cs typeface="Times New Roman" pitchFamily="18" charset="0"/>
              </a:rPr>
              <a:t>C)</a:t>
            </a:r>
            <a:r>
              <a:rPr lang="kk-KZ" altLang="ru-RU" sz="1800" dirty="0">
                <a:latin typeface="Times New Roman" pitchFamily="18" charset="0"/>
                <a:cs typeface="Times New Roman" pitchFamily="18" charset="0"/>
              </a:rPr>
              <a:t> Пойыздардың қозғалыс кестесін </a:t>
            </a:r>
            <a:r>
              <a:rPr lang="kk-KZ" altLang="ru-RU" sz="1800" dirty="0" smtClean="0">
                <a:latin typeface="Times New Roman" pitchFamily="18" charset="0"/>
                <a:cs typeface="Times New Roman" pitchFamily="18" charset="0"/>
              </a:rPr>
              <a:t>қараңыз.</a:t>
            </a:r>
            <a:endParaRPr lang="kk-KZ" altLang="ru-RU" sz="1800" dirty="0">
              <a:latin typeface="Times New Roman" pitchFamily="18" charset="0"/>
              <a:cs typeface="Times New Roman" pitchFamily="18" charset="0"/>
            </a:endParaRPr>
          </a:p>
          <a:p>
            <a:pPr eaLnBrk="1" hangingPunct="1">
              <a:spcBef>
                <a:spcPct val="0"/>
              </a:spcBef>
              <a:buFontTx/>
              <a:buNone/>
            </a:pPr>
            <a:r>
              <a:rPr lang="en-US" altLang="ru-RU" sz="1800" dirty="0">
                <a:latin typeface="Times New Roman" pitchFamily="18" charset="0"/>
                <a:cs typeface="Times New Roman" pitchFamily="18" charset="0"/>
              </a:rPr>
              <a:t>D)</a:t>
            </a:r>
            <a:r>
              <a:rPr lang="kk-KZ" altLang="ru-RU" sz="1800" dirty="0">
                <a:latin typeface="Times New Roman" pitchFamily="18" charset="0"/>
                <a:cs typeface="Times New Roman" pitchFamily="18" charset="0"/>
              </a:rPr>
              <a:t> Біз ауылға ылғи осы пойызбен </a:t>
            </a:r>
            <a:r>
              <a:rPr lang="kk-KZ" altLang="ru-RU" sz="1800" dirty="0" smtClean="0">
                <a:latin typeface="Times New Roman" pitchFamily="18" charset="0"/>
                <a:cs typeface="Times New Roman" pitchFamily="18" charset="0"/>
              </a:rPr>
              <a:t>баратынбыз.</a:t>
            </a:r>
            <a:endParaRPr lang="ru-RU" altLang="ru-RU" sz="1800" dirty="0">
              <a:latin typeface="Times New Roman" pitchFamily="18" charset="0"/>
              <a:cs typeface="Times New Roman" pitchFamily="18" charset="0"/>
            </a:endParaRPr>
          </a:p>
        </p:txBody>
      </p:sp>
      <p:sp>
        <p:nvSpPr>
          <p:cNvPr id="16389" name="Прямоугольник 6"/>
          <p:cNvSpPr>
            <a:spLocks noChangeArrowheads="1"/>
          </p:cNvSpPr>
          <p:nvPr/>
        </p:nvSpPr>
        <p:spPr bwMode="auto">
          <a:xfrm>
            <a:off x="5233988" y="3733800"/>
            <a:ext cx="3581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kk-KZ" altLang="ru-RU" dirty="0">
                <a:solidFill>
                  <a:srgbClr val="0070C0"/>
                </a:solidFill>
                <a:latin typeface="Times New Roman" pitchFamily="18" charset="0"/>
                <a:cs typeface="Times New Roman" pitchFamily="18" charset="0"/>
              </a:rPr>
              <a:t>В2</a:t>
            </a:r>
            <a:r>
              <a:rPr lang="kk-KZ" altLang="ru-RU" sz="1800" b="1" dirty="0">
                <a:latin typeface="Times New Roman" pitchFamily="18" charset="0"/>
                <a:cs typeface="Times New Roman" pitchFamily="18" charset="0"/>
              </a:rPr>
              <a:t>: Диалогті толықтырыңыз</a:t>
            </a:r>
            <a:r>
              <a:rPr lang="ru-RU" altLang="ru-RU" sz="1800" b="1" dirty="0">
                <a:latin typeface="Times New Roman" pitchFamily="18" charset="0"/>
                <a:cs typeface="Times New Roman" pitchFamily="18" charset="0"/>
              </a:rPr>
              <a:t>.</a:t>
            </a:r>
            <a:r>
              <a:rPr lang="kk-KZ" altLang="ru-RU" sz="1800" b="1" dirty="0">
                <a:solidFill>
                  <a:srgbClr val="C00000"/>
                </a:solidFill>
                <a:latin typeface="Times New Roman" pitchFamily="18" charset="0"/>
                <a:cs typeface="Times New Roman" pitchFamily="18" charset="0"/>
              </a:rPr>
              <a:t> </a:t>
            </a:r>
          </a:p>
          <a:p>
            <a:pPr eaLnBrk="1" hangingPunct="1">
              <a:spcBef>
                <a:spcPct val="0"/>
              </a:spcBef>
              <a:buFontTx/>
              <a:buNone/>
            </a:pPr>
            <a:r>
              <a:rPr lang="kk-KZ" altLang="ru-RU" sz="1800" i="1" dirty="0">
                <a:latin typeface="Times New Roman" pitchFamily="18" charset="0"/>
                <a:cs typeface="Times New Roman" pitchFamily="18" charset="0"/>
              </a:rPr>
              <a:t>- Сен жұмысқа ... қай уақытта барасың?</a:t>
            </a:r>
          </a:p>
          <a:p>
            <a:pPr eaLnBrk="1" hangingPunct="1">
              <a:spcBef>
                <a:spcPct val="0"/>
              </a:spcBef>
              <a:buFontTx/>
              <a:buNone/>
            </a:pPr>
            <a:r>
              <a:rPr lang="kk-KZ" altLang="ru-RU" sz="1800" i="1" dirty="0">
                <a:latin typeface="Times New Roman" pitchFamily="18" charset="0"/>
                <a:cs typeface="Times New Roman" pitchFamily="18" charset="0"/>
              </a:rPr>
              <a:t>- Мен ... өзіме ыңғайлы уақытта барамын.</a:t>
            </a:r>
            <a:endParaRPr lang="ru-RU" altLang="ru-RU" sz="1800" i="1" dirty="0">
              <a:latin typeface="Times New Roman" pitchFamily="18" charset="0"/>
              <a:cs typeface="Times New Roman" pitchFamily="18" charset="0"/>
            </a:endParaRPr>
          </a:p>
          <a:p>
            <a:pPr eaLnBrk="1" hangingPunct="1">
              <a:spcBef>
                <a:spcPct val="0"/>
              </a:spcBef>
              <a:buFontTx/>
              <a:buNone/>
            </a:pPr>
            <a:r>
              <a:rPr lang="en-US" altLang="ru-RU" sz="1800" dirty="0">
                <a:latin typeface="Times New Roman" pitchFamily="18" charset="0"/>
                <a:cs typeface="Times New Roman" pitchFamily="18" charset="0"/>
              </a:rPr>
              <a:t>A) </a:t>
            </a:r>
            <a:r>
              <a:rPr lang="kk-KZ" altLang="ru-RU" sz="1800" dirty="0">
                <a:latin typeface="Times New Roman" pitchFamily="18" charset="0"/>
                <a:cs typeface="Times New Roman" pitchFamily="18" charset="0"/>
              </a:rPr>
              <a:t>ыңғайлы/ қажетті</a:t>
            </a:r>
          </a:p>
          <a:p>
            <a:pPr eaLnBrk="1" hangingPunct="1">
              <a:spcBef>
                <a:spcPct val="0"/>
              </a:spcBef>
              <a:buFontTx/>
              <a:buNone/>
            </a:pPr>
            <a:r>
              <a:rPr lang="en-US" altLang="ru-RU" sz="1800" dirty="0">
                <a:latin typeface="Times New Roman" pitchFamily="18" charset="0"/>
                <a:cs typeface="Times New Roman" pitchFamily="18" charset="0"/>
              </a:rPr>
              <a:t>B)</a:t>
            </a:r>
            <a:r>
              <a:rPr lang="kk-KZ" altLang="ru-RU" sz="1800" dirty="0">
                <a:latin typeface="Times New Roman" pitchFamily="18" charset="0"/>
                <a:cs typeface="Times New Roman" pitchFamily="18" charset="0"/>
              </a:rPr>
              <a:t> әдетте/күнделікті</a:t>
            </a:r>
          </a:p>
          <a:p>
            <a:pPr eaLnBrk="1" hangingPunct="1">
              <a:spcBef>
                <a:spcPct val="0"/>
              </a:spcBef>
              <a:buFontTx/>
              <a:buNone/>
            </a:pPr>
            <a:r>
              <a:rPr lang="en-US" altLang="ru-RU" sz="1800" dirty="0">
                <a:latin typeface="Times New Roman" pitchFamily="18" charset="0"/>
                <a:cs typeface="Times New Roman" pitchFamily="18" charset="0"/>
              </a:rPr>
              <a:t>C)</a:t>
            </a:r>
            <a:r>
              <a:rPr lang="kk-KZ" altLang="ru-RU" sz="1800" dirty="0">
                <a:latin typeface="Times New Roman" pitchFamily="18" charset="0"/>
                <a:cs typeface="Times New Roman" pitchFamily="18" charset="0"/>
              </a:rPr>
              <a:t> қашан/ сондықтан</a:t>
            </a:r>
          </a:p>
          <a:p>
            <a:pPr eaLnBrk="1" hangingPunct="1">
              <a:spcBef>
                <a:spcPct val="0"/>
              </a:spcBef>
              <a:buFontTx/>
              <a:buNone/>
            </a:pPr>
            <a:r>
              <a:rPr lang="en-US" altLang="ru-RU" sz="1800" dirty="0">
                <a:latin typeface="Times New Roman" pitchFamily="18" charset="0"/>
                <a:cs typeface="Times New Roman" pitchFamily="18" charset="0"/>
              </a:rPr>
              <a:t>D)</a:t>
            </a:r>
            <a:r>
              <a:rPr lang="kk-KZ" altLang="ru-RU" sz="1800" dirty="0">
                <a:latin typeface="Times New Roman" pitchFamily="18" charset="0"/>
                <a:cs typeface="Times New Roman" pitchFamily="18" charset="0"/>
              </a:rPr>
              <a:t> әлдеқашан/ керек</a:t>
            </a:r>
            <a:endParaRPr lang="ru-RU" altLang="ru-RU" sz="1800" b="1" dirty="0">
              <a:latin typeface="Times New Roman" pitchFamily="18" charset="0"/>
              <a:cs typeface="Times New Roman" pitchFamily="18" charset="0"/>
            </a:endParaRPr>
          </a:p>
        </p:txBody>
      </p:sp>
      <p:sp>
        <p:nvSpPr>
          <p:cNvPr id="8" name="Прямоугольник 7"/>
          <p:cNvSpPr/>
          <p:nvPr/>
        </p:nvSpPr>
        <p:spPr>
          <a:xfrm>
            <a:off x="114300" y="482600"/>
            <a:ext cx="4267200" cy="6070600"/>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Прямоугольник 8"/>
          <p:cNvSpPr/>
          <p:nvPr/>
        </p:nvSpPr>
        <p:spPr>
          <a:xfrm>
            <a:off x="287338" y="219075"/>
            <a:ext cx="3933825" cy="525463"/>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r>
              <a:rPr lang="kk-KZ" b="1" dirty="0">
                <a:solidFill>
                  <a:schemeClr val="bg1"/>
                </a:solidFill>
                <a:latin typeface="Times New Roman" pitchFamily="18" charset="0"/>
                <a:cs typeface="Times New Roman" pitchFamily="18" charset="0"/>
              </a:rPr>
              <a:t>ҚОЛДАНЫСТАҒЫ   ФОРМАТ</a:t>
            </a:r>
            <a:endParaRPr lang="ru-RU" b="1" dirty="0">
              <a:solidFill>
                <a:schemeClr val="bg1"/>
              </a:solidFill>
              <a:latin typeface="Times New Roman" pitchFamily="18" charset="0"/>
              <a:cs typeface="Times New Roman" pitchFamily="18" charset="0"/>
            </a:endParaRPr>
          </a:p>
        </p:txBody>
      </p:sp>
      <p:sp>
        <p:nvSpPr>
          <p:cNvPr id="10" name="Прямоугольник 9"/>
          <p:cNvSpPr/>
          <p:nvPr/>
        </p:nvSpPr>
        <p:spPr>
          <a:xfrm>
            <a:off x="4741863" y="482600"/>
            <a:ext cx="4267200" cy="607060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4913313" y="219075"/>
            <a:ext cx="3935412" cy="525463"/>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kk-KZ" b="1" dirty="0">
                <a:solidFill>
                  <a:schemeClr val="bg1"/>
                </a:solidFill>
                <a:latin typeface="Times New Roman" pitchFamily="18" charset="0"/>
                <a:cs typeface="Times New Roman" pitchFamily="18" charset="0"/>
              </a:rPr>
              <a:t>ЖАҢА ФОРМАТ</a:t>
            </a:r>
            <a:endParaRPr lang="ru-RU"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31506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143375" y="1714500"/>
            <a:ext cx="4214813" cy="1938338"/>
          </a:xfrm>
          <a:prstGeom prst="rect">
            <a:avLst/>
          </a:prstGeom>
        </p:spPr>
        <p:txBody>
          <a:bodyPr>
            <a:spAutoFit/>
          </a:bodyPr>
          <a:lstStyle/>
          <a:p>
            <a:pPr algn="ctr">
              <a:defRPr/>
            </a:pPr>
            <a:endParaRPr lang="kk-KZ" sz="2400" b="1" dirty="0">
              <a:solidFill>
                <a:schemeClr val="tx1">
                  <a:lumMod val="60000"/>
                  <a:lumOff val="40000"/>
                </a:schemeClr>
              </a:solidFill>
              <a:latin typeface="Times New Roman" pitchFamily="18" charset="0"/>
              <a:ea typeface="Times New Roman" pitchFamily="18" charset="0"/>
              <a:cs typeface="Times New Roman" pitchFamily="18" charset="0"/>
            </a:endParaRPr>
          </a:p>
          <a:p>
            <a:pPr algn="ctr">
              <a:defRPr/>
            </a:pPr>
            <a:endParaRPr lang="kk-KZ" sz="2400" b="1" dirty="0">
              <a:solidFill>
                <a:schemeClr val="tx1">
                  <a:lumMod val="60000"/>
                  <a:lumOff val="40000"/>
                </a:schemeClr>
              </a:solidFill>
              <a:latin typeface="Times New Roman" pitchFamily="18" charset="0"/>
              <a:ea typeface="Times New Roman" pitchFamily="18" charset="0"/>
              <a:cs typeface="Times New Roman" pitchFamily="18" charset="0"/>
            </a:endParaRPr>
          </a:p>
          <a:p>
            <a:pPr algn="ctr">
              <a:defRPr/>
            </a:pPr>
            <a:endParaRPr lang="kk-KZ" sz="2400" b="1" dirty="0">
              <a:solidFill>
                <a:schemeClr val="tx1">
                  <a:lumMod val="60000"/>
                  <a:lumOff val="40000"/>
                </a:schemeClr>
              </a:solidFill>
              <a:latin typeface="Times New Roman" pitchFamily="18" charset="0"/>
              <a:ea typeface="Times New Roman" pitchFamily="18" charset="0"/>
              <a:cs typeface="Times New Roman" pitchFamily="18" charset="0"/>
            </a:endParaRPr>
          </a:p>
          <a:p>
            <a:pPr algn="ctr">
              <a:defRPr/>
            </a:pPr>
            <a:endParaRPr lang="kk-KZ" sz="2400" b="1" dirty="0">
              <a:solidFill>
                <a:schemeClr val="tx1">
                  <a:lumMod val="60000"/>
                  <a:lumOff val="40000"/>
                </a:schemeClr>
              </a:solidFill>
              <a:latin typeface="Times New Roman" pitchFamily="18" charset="0"/>
              <a:ea typeface="Times New Roman" pitchFamily="18" charset="0"/>
              <a:cs typeface="Times New Roman" pitchFamily="18" charset="0"/>
            </a:endParaRPr>
          </a:p>
          <a:p>
            <a:pPr algn="ctr">
              <a:defRPr/>
            </a:pPr>
            <a:endParaRPr lang="kk-KZ" sz="2400" b="1" dirty="0">
              <a:solidFill>
                <a:schemeClr val="tx1">
                  <a:lumMod val="60000"/>
                  <a:lumOff val="40000"/>
                </a:schemeClr>
              </a:solidFill>
              <a:latin typeface="Times New Roman" pitchFamily="18" charset="0"/>
              <a:ea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201657348"/>
              </p:ext>
            </p:extLst>
          </p:nvPr>
        </p:nvGraphicFramePr>
        <p:xfrm>
          <a:off x="304800" y="723900"/>
          <a:ext cx="8497888" cy="5924552"/>
        </p:xfrm>
        <a:graphic>
          <a:graphicData uri="http://schemas.openxmlformats.org/drawingml/2006/table">
            <a:tbl>
              <a:tblPr firstRow="1" firstCol="1" bandRow="1">
                <a:tableStyleId>{10A1B5D5-9B99-4C35-A422-299274C87663}</a:tableStyleId>
              </a:tblPr>
              <a:tblGrid>
                <a:gridCol w="432096">
                  <a:extLst>
                    <a:ext uri="{9D8B030D-6E8A-4147-A177-3AD203B41FA5}">
                      <a16:colId xmlns="" xmlns:a16="http://schemas.microsoft.com/office/drawing/2014/main" val="20000"/>
                    </a:ext>
                  </a:extLst>
                </a:gridCol>
                <a:gridCol w="3888864">
                  <a:extLst>
                    <a:ext uri="{9D8B030D-6E8A-4147-A177-3AD203B41FA5}">
                      <a16:colId xmlns="" xmlns:a16="http://schemas.microsoft.com/office/drawing/2014/main" val="20001"/>
                    </a:ext>
                  </a:extLst>
                </a:gridCol>
                <a:gridCol w="4176928">
                  <a:extLst>
                    <a:ext uri="{9D8B030D-6E8A-4147-A177-3AD203B41FA5}">
                      <a16:colId xmlns="" xmlns:a16="http://schemas.microsoft.com/office/drawing/2014/main" val="20002"/>
                    </a:ext>
                  </a:extLst>
                </a:gridCol>
              </a:tblGrid>
              <a:tr h="350578">
                <a:tc>
                  <a:txBody>
                    <a:bodyPr/>
                    <a:lstStyle/>
                    <a:p>
                      <a:pPr algn="ctr">
                        <a:lnSpc>
                          <a:spcPct val="115000"/>
                        </a:lnSpc>
                        <a:spcAft>
                          <a:spcPts val="0"/>
                        </a:spcAft>
                      </a:pPr>
                      <a:r>
                        <a:rPr lang="ru-RU" sz="2000" dirty="0" smtClean="0">
                          <a:effectLst/>
                          <a:latin typeface="Times New Roman" panose="02020603050405020304" pitchFamily="18" charset="0"/>
                          <a:cs typeface="Times New Roman" panose="02020603050405020304" pitchFamily="18" charset="0"/>
                        </a:rPr>
                        <a:t>№</a:t>
                      </a:r>
                      <a:endParaRPr lang="ru-RU" sz="2000" dirty="0">
                        <a:solidFill>
                          <a:srgbClr val="002060"/>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kk-KZ" sz="20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ТАПСЫРМА ТҮРІ</a:t>
                      </a:r>
                      <a:endParaRPr lang="kk-KZ" sz="2000" baseline="0" dirty="0" smtClean="0">
                        <a:solidFill>
                          <a:schemeClr val="tx2">
                            <a:lumMod val="60000"/>
                            <a:lumOff val="40000"/>
                          </a:schemeClr>
                        </a:solidFill>
                        <a:effectLst/>
                        <a:latin typeface="Times New Roman" pitchFamily="18" charset="0"/>
                        <a:ea typeface="+mn-ea"/>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kk-KZ" sz="20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НЕГІЗДЕМЕ</a:t>
                      </a:r>
                      <a:endParaRPr lang="ru-RU" sz="2000" dirty="0">
                        <a:solidFill>
                          <a:schemeClr val="tx2">
                            <a:lumMod val="60000"/>
                            <a:lumOff val="40000"/>
                          </a:schemeClr>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560925">
                <a:tc>
                  <a:txBody>
                    <a:bodyPr/>
                    <a:lstStyle/>
                    <a:p>
                      <a:pPr algn="ctr">
                        <a:lnSpc>
                          <a:spcPct val="115000"/>
                        </a:lnSpc>
                        <a:spcAft>
                          <a:spcPts val="0"/>
                        </a:spcAft>
                      </a:pPr>
                      <a:r>
                        <a:rPr lang="kk-KZ" sz="1600" b="0" dirty="0">
                          <a:effectLst/>
                          <a:latin typeface="Times New Roman" panose="02020603050405020304" pitchFamily="18" charset="0"/>
                          <a:cs typeface="Times New Roman" panose="02020603050405020304" pitchFamily="18" charset="0"/>
                        </a:rPr>
                        <a:t>1</a:t>
                      </a:r>
                      <a:endParaRPr lang="ru-RU" sz="1600" b="0" dirty="0">
                        <a:solidFill>
                          <a:srgbClr val="002060"/>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just">
                        <a:lnSpc>
                          <a:spcPct val="115000"/>
                        </a:lnSpc>
                        <a:spcAft>
                          <a:spcPts val="0"/>
                        </a:spcAft>
                      </a:pPr>
                      <a:r>
                        <a:rPr lang="kk-KZ" sz="1500" b="0" dirty="0">
                          <a:solidFill>
                            <a:schemeClr val="accent1">
                              <a:lumMod val="75000"/>
                            </a:schemeClr>
                          </a:solidFill>
                          <a:effectLst/>
                          <a:latin typeface="Times New Roman" pitchFamily="18" charset="0"/>
                          <a:cs typeface="Times New Roman" pitchFamily="18" charset="0"/>
                        </a:rPr>
                        <a:t>Сөйлемдегі асты сызылған сөзге қарама-қарсы сөзді табыңыз</a:t>
                      </a:r>
                      <a:endParaRPr lang="ru-RU" sz="1500" b="0" dirty="0">
                        <a:solidFill>
                          <a:schemeClr val="accent1">
                            <a:lumMod val="75000"/>
                          </a:schemeClr>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20000"/>
                        <a:lumOff val="80000"/>
                      </a:schemeClr>
                    </a:solidFill>
                  </a:tcPr>
                </a:tc>
                <a:tc rowSpan="2">
                  <a:txBody>
                    <a:bodyPr/>
                    <a:lstStyle/>
                    <a:p>
                      <a:pPr algn="just">
                        <a:lnSpc>
                          <a:spcPct val="115000"/>
                        </a:lnSpc>
                        <a:spcAft>
                          <a:spcPts val="0"/>
                        </a:spcAft>
                      </a:pPr>
                      <a:endParaRPr lang="kk-KZ" sz="1600" dirty="0" smtClean="0">
                        <a:solidFill>
                          <a:schemeClr val="accent1">
                            <a:lumMod val="75000"/>
                          </a:schemeClr>
                        </a:solidFill>
                        <a:effectLst/>
                        <a:latin typeface="Times New Roman" pitchFamily="18" charset="0"/>
                        <a:cs typeface="Times New Roman" pitchFamily="18" charset="0"/>
                      </a:endParaRPr>
                    </a:p>
                    <a:p>
                      <a:pPr algn="l">
                        <a:lnSpc>
                          <a:spcPct val="115000"/>
                        </a:lnSpc>
                        <a:spcAft>
                          <a:spcPts val="0"/>
                        </a:spcAft>
                      </a:pPr>
                      <a:r>
                        <a:rPr lang="kk-KZ" sz="1600" dirty="0" smtClean="0">
                          <a:solidFill>
                            <a:schemeClr val="accent1">
                              <a:lumMod val="75000"/>
                            </a:schemeClr>
                          </a:solidFill>
                          <a:effectLst/>
                          <a:latin typeface="Times New Roman" pitchFamily="18" charset="0"/>
                          <a:cs typeface="Times New Roman" pitchFamily="18" charset="0"/>
                        </a:rPr>
                        <a:t>Тапсырмалар </a:t>
                      </a:r>
                      <a:r>
                        <a:rPr lang="kk-KZ" sz="1600" dirty="0">
                          <a:solidFill>
                            <a:schemeClr val="accent1">
                              <a:lumMod val="75000"/>
                            </a:schemeClr>
                          </a:solidFill>
                          <a:effectLst/>
                          <a:latin typeface="Times New Roman" pitchFamily="18" charset="0"/>
                          <a:cs typeface="Times New Roman" pitchFamily="18" charset="0"/>
                        </a:rPr>
                        <a:t>лексика-грамматикалық құрылымды </a:t>
                      </a:r>
                      <a:r>
                        <a:rPr lang="kk-KZ" sz="1600" dirty="0" smtClean="0">
                          <a:solidFill>
                            <a:schemeClr val="accent1">
                              <a:lumMod val="75000"/>
                            </a:schemeClr>
                          </a:solidFill>
                          <a:effectLst/>
                          <a:latin typeface="Times New Roman" pitchFamily="18" charset="0"/>
                          <a:cs typeface="Times New Roman" pitchFamily="18" charset="0"/>
                        </a:rPr>
                        <a:t>бағалайды</a:t>
                      </a:r>
                      <a:endParaRPr lang="ru-RU" sz="1600" dirty="0">
                        <a:solidFill>
                          <a:schemeClr val="accent1">
                            <a:lumMod val="75000"/>
                          </a:schemeClr>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1"/>
                  </a:ext>
                </a:extLst>
              </a:tr>
              <a:tr h="560925">
                <a:tc>
                  <a:txBody>
                    <a:bodyPr/>
                    <a:lstStyle/>
                    <a:p>
                      <a:pPr algn="ctr">
                        <a:lnSpc>
                          <a:spcPct val="115000"/>
                        </a:lnSpc>
                        <a:spcAft>
                          <a:spcPts val="0"/>
                        </a:spcAft>
                      </a:pPr>
                      <a:r>
                        <a:rPr lang="kk-KZ" sz="1600" b="0" dirty="0">
                          <a:effectLst/>
                          <a:latin typeface="Times New Roman" panose="02020603050405020304" pitchFamily="18" charset="0"/>
                          <a:cs typeface="Times New Roman" panose="02020603050405020304" pitchFamily="18" charset="0"/>
                        </a:rPr>
                        <a:t>2</a:t>
                      </a:r>
                      <a:endParaRPr lang="ru-RU" sz="1600" b="0" dirty="0">
                        <a:solidFill>
                          <a:srgbClr val="002060"/>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just">
                        <a:lnSpc>
                          <a:spcPct val="115000"/>
                        </a:lnSpc>
                        <a:spcAft>
                          <a:spcPts val="0"/>
                        </a:spcAft>
                      </a:pPr>
                      <a:r>
                        <a:rPr lang="kk-KZ" sz="1500" b="0" dirty="0">
                          <a:solidFill>
                            <a:schemeClr val="accent1">
                              <a:lumMod val="75000"/>
                            </a:schemeClr>
                          </a:solidFill>
                          <a:effectLst/>
                          <a:latin typeface="Times New Roman" pitchFamily="18" charset="0"/>
                          <a:cs typeface="Times New Roman" pitchFamily="18" charset="0"/>
                        </a:rPr>
                        <a:t>Мәтінге сәйкес себеп-салдарлық байланысты анықтаңыз</a:t>
                      </a:r>
                      <a:endParaRPr lang="ru-RU" sz="1500" b="0" dirty="0">
                        <a:solidFill>
                          <a:schemeClr val="accent1">
                            <a:lumMod val="75000"/>
                          </a:schemeClr>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20000"/>
                        <a:lumOff val="80000"/>
                      </a:schemeClr>
                    </a:solidFill>
                  </a:tcPr>
                </a:tc>
                <a:tc vMerge="1">
                  <a:txBody>
                    <a:bodyPr/>
                    <a:lstStyle/>
                    <a:p>
                      <a:pPr>
                        <a:lnSpc>
                          <a:spcPct val="115000"/>
                        </a:lnSpc>
                        <a:spcAft>
                          <a:spcPts val="0"/>
                        </a:spcAft>
                      </a:pPr>
                      <a:endParaRPr lang="ru-RU" sz="1600" dirty="0">
                        <a:effectLst/>
                        <a:latin typeface="Times New Roman" pitchFamily="18" charset="0"/>
                        <a:ea typeface="Calibri"/>
                        <a:cs typeface="Times New Roman" pitchFamily="18" charset="0"/>
                      </a:endParaRPr>
                    </a:p>
                  </a:txBody>
                  <a:tcPr marL="48655" marR="48655" marT="0" marB="0">
                    <a:solidFill>
                      <a:schemeClr val="accent4">
                        <a:lumMod val="40000"/>
                        <a:lumOff val="60000"/>
                      </a:schemeClr>
                    </a:solidFill>
                  </a:tcPr>
                </a:tc>
                <a:extLst>
                  <a:ext uri="{0D108BD9-81ED-4DB2-BD59-A6C34878D82A}">
                    <a16:rowId xmlns="" xmlns:a16="http://schemas.microsoft.com/office/drawing/2014/main" val="10002"/>
                  </a:ext>
                </a:extLst>
              </a:tr>
              <a:tr h="841304">
                <a:tc>
                  <a:txBody>
                    <a:bodyPr/>
                    <a:lstStyle/>
                    <a:p>
                      <a:pPr algn="ctr">
                        <a:lnSpc>
                          <a:spcPct val="115000"/>
                        </a:lnSpc>
                        <a:spcAft>
                          <a:spcPts val="0"/>
                        </a:spcAft>
                      </a:pPr>
                      <a:r>
                        <a:rPr lang="kk-KZ" sz="1600" b="0" dirty="0">
                          <a:effectLst/>
                          <a:latin typeface="Times New Roman" panose="02020603050405020304" pitchFamily="18" charset="0"/>
                          <a:cs typeface="Times New Roman" panose="02020603050405020304" pitchFamily="18" charset="0"/>
                        </a:rPr>
                        <a:t>3</a:t>
                      </a:r>
                      <a:endParaRPr lang="ru-RU" sz="1600" b="0" dirty="0">
                        <a:solidFill>
                          <a:srgbClr val="002060"/>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just">
                        <a:lnSpc>
                          <a:spcPct val="115000"/>
                        </a:lnSpc>
                        <a:spcAft>
                          <a:spcPts val="0"/>
                        </a:spcAft>
                      </a:pPr>
                      <a:r>
                        <a:rPr lang="kk-KZ" sz="1500" b="0" dirty="0">
                          <a:solidFill>
                            <a:schemeClr val="accent1">
                              <a:lumMod val="75000"/>
                            </a:schemeClr>
                          </a:solidFill>
                          <a:effectLst/>
                          <a:latin typeface="Times New Roman" pitchFamily="18" charset="0"/>
                          <a:cs typeface="Times New Roman" pitchFamily="18" charset="0"/>
                        </a:rPr>
                        <a:t>Мәтін мазмұны бойынша тіркесетін сөздерді табыңыз</a:t>
                      </a:r>
                      <a:endParaRPr lang="ru-RU" sz="1500" b="0" dirty="0">
                        <a:solidFill>
                          <a:schemeClr val="accent1">
                            <a:lumMod val="75000"/>
                          </a:schemeClr>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0"/>
                        </a:spcAft>
                      </a:pPr>
                      <a:r>
                        <a:rPr lang="kk-KZ" sz="1600" dirty="0" smtClean="0">
                          <a:solidFill>
                            <a:schemeClr val="accent1">
                              <a:lumMod val="75000"/>
                            </a:schemeClr>
                          </a:solidFill>
                          <a:effectLst/>
                          <a:latin typeface="Times New Roman" pitchFamily="18" charset="0"/>
                          <a:cs typeface="Times New Roman" pitchFamily="18" charset="0"/>
                        </a:rPr>
                        <a:t>Тапсырма </a:t>
                      </a:r>
                      <a:r>
                        <a:rPr lang="kk-KZ" sz="1600" dirty="0">
                          <a:solidFill>
                            <a:schemeClr val="accent1">
                              <a:lumMod val="75000"/>
                            </a:schemeClr>
                          </a:solidFill>
                          <a:effectLst/>
                          <a:latin typeface="Times New Roman" pitchFamily="18" charset="0"/>
                          <a:cs typeface="Times New Roman" pitchFamily="18" charset="0"/>
                        </a:rPr>
                        <a:t>құрылымы өзгеше болғандықтан </a:t>
                      </a:r>
                      <a:r>
                        <a:rPr lang="kk-KZ" sz="1600" dirty="0" smtClean="0">
                          <a:solidFill>
                            <a:schemeClr val="accent1">
                              <a:lumMod val="75000"/>
                            </a:schemeClr>
                          </a:solidFill>
                          <a:effectLst/>
                          <a:latin typeface="Times New Roman" pitchFamily="18" charset="0"/>
                          <a:cs typeface="Times New Roman" pitchFamily="18" charset="0"/>
                        </a:rPr>
                        <a:t>тестіленушінің </a:t>
                      </a:r>
                      <a:r>
                        <a:rPr lang="kk-KZ" sz="1600" dirty="0">
                          <a:solidFill>
                            <a:schemeClr val="accent1">
                              <a:lumMod val="75000"/>
                            </a:schemeClr>
                          </a:solidFill>
                          <a:effectLst/>
                          <a:latin typeface="Times New Roman" pitchFamily="18" charset="0"/>
                          <a:cs typeface="Times New Roman" pitchFamily="18" charset="0"/>
                        </a:rPr>
                        <a:t>ұзақ уақытын </a:t>
                      </a:r>
                      <a:r>
                        <a:rPr lang="kk-KZ" sz="1600" dirty="0" smtClean="0">
                          <a:solidFill>
                            <a:schemeClr val="accent1">
                              <a:lumMod val="75000"/>
                            </a:schemeClr>
                          </a:solidFill>
                          <a:effectLst/>
                          <a:latin typeface="Times New Roman" pitchFamily="18" charset="0"/>
                          <a:cs typeface="Times New Roman" pitchFamily="18" charset="0"/>
                        </a:rPr>
                        <a:t>алады</a:t>
                      </a:r>
                      <a:endParaRPr lang="ru-RU" sz="1600" dirty="0">
                        <a:solidFill>
                          <a:schemeClr val="accent1">
                            <a:lumMod val="75000"/>
                          </a:schemeClr>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3"/>
                  </a:ext>
                </a:extLst>
              </a:tr>
              <a:tr h="280463">
                <a:tc>
                  <a:txBody>
                    <a:bodyPr/>
                    <a:lstStyle/>
                    <a:p>
                      <a:pPr algn="ctr">
                        <a:lnSpc>
                          <a:spcPct val="115000"/>
                        </a:lnSpc>
                        <a:spcAft>
                          <a:spcPts val="0"/>
                        </a:spcAft>
                      </a:pPr>
                      <a:r>
                        <a:rPr lang="kk-KZ" sz="1600" b="0" dirty="0">
                          <a:effectLst/>
                          <a:latin typeface="Times New Roman" panose="02020603050405020304" pitchFamily="18" charset="0"/>
                          <a:cs typeface="Times New Roman" panose="02020603050405020304" pitchFamily="18" charset="0"/>
                        </a:rPr>
                        <a:t>4</a:t>
                      </a:r>
                      <a:endParaRPr lang="ru-RU" sz="1600" b="0" dirty="0">
                        <a:solidFill>
                          <a:srgbClr val="002060"/>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just">
                        <a:lnSpc>
                          <a:spcPct val="115000"/>
                        </a:lnSpc>
                        <a:spcAft>
                          <a:spcPts val="0"/>
                        </a:spcAft>
                      </a:pPr>
                      <a:r>
                        <a:rPr lang="kk-KZ" sz="1500" b="0" dirty="0">
                          <a:solidFill>
                            <a:schemeClr val="accent1">
                              <a:lumMod val="75000"/>
                            </a:schemeClr>
                          </a:solidFill>
                          <a:effectLst/>
                          <a:latin typeface="Times New Roman" pitchFamily="18" charset="0"/>
                          <a:cs typeface="Times New Roman" pitchFamily="18" charset="0"/>
                        </a:rPr>
                        <a:t>Мәтіндегі негізгі ақпаратты табыңыз</a:t>
                      </a:r>
                      <a:endParaRPr lang="ru-RU" sz="1500" b="0" dirty="0">
                        <a:solidFill>
                          <a:schemeClr val="accent1">
                            <a:lumMod val="75000"/>
                          </a:schemeClr>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20000"/>
                        <a:lumOff val="80000"/>
                      </a:schemeClr>
                    </a:solidFill>
                  </a:tcPr>
                </a:tc>
                <a:tc rowSpan="2">
                  <a:txBody>
                    <a:bodyPr/>
                    <a:lstStyle/>
                    <a:p>
                      <a:pPr algn="just">
                        <a:lnSpc>
                          <a:spcPct val="115000"/>
                        </a:lnSpc>
                        <a:spcAft>
                          <a:spcPts val="0"/>
                        </a:spcAft>
                      </a:pPr>
                      <a:r>
                        <a:rPr lang="kk-KZ" sz="1600" dirty="0">
                          <a:solidFill>
                            <a:schemeClr val="accent1">
                              <a:lumMod val="75000"/>
                            </a:schemeClr>
                          </a:solidFill>
                          <a:effectLst/>
                          <a:latin typeface="Times New Roman" pitchFamily="18" charset="0"/>
                          <a:cs typeface="Times New Roman" pitchFamily="18" charset="0"/>
                        </a:rPr>
                        <a:t>Тестіленушінің түсінуіне қарай әртүрлі ақпарат маңызды, негізгі болып </a:t>
                      </a:r>
                      <a:r>
                        <a:rPr lang="kk-KZ" sz="1600" dirty="0" smtClean="0">
                          <a:solidFill>
                            <a:schemeClr val="accent1">
                              <a:lumMod val="75000"/>
                            </a:schemeClr>
                          </a:solidFill>
                          <a:effectLst/>
                          <a:latin typeface="Times New Roman" pitchFamily="18" charset="0"/>
                          <a:cs typeface="Times New Roman" pitchFamily="18" charset="0"/>
                        </a:rPr>
                        <a:t>көрінеді</a:t>
                      </a:r>
                      <a:endParaRPr lang="ru-RU" sz="1600" dirty="0">
                        <a:solidFill>
                          <a:schemeClr val="accent1">
                            <a:lumMod val="75000"/>
                          </a:schemeClr>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4"/>
                  </a:ext>
                </a:extLst>
              </a:tr>
              <a:tr h="525815">
                <a:tc>
                  <a:txBody>
                    <a:bodyPr/>
                    <a:lstStyle/>
                    <a:p>
                      <a:pPr algn="ctr">
                        <a:lnSpc>
                          <a:spcPct val="115000"/>
                        </a:lnSpc>
                        <a:spcAft>
                          <a:spcPts val="0"/>
                        </a:spcAft>
                      </a:pPr>
                      <a:r>
                        <a:rPr lang="kk-KZ" sz="1600" b="0" dirty="0">
                          <a:effectLst/>
                          <a:latin typeface="Times New Roman" panose="02020603050405020304" pitchFamily="18" charset="0"/>
                          <a:cs typeface="Times New Roman" panose="02020603050405020304" pitchFamily="18" charset="0"/>
                        </a:rPr>
                        <a:t>5</a:t>
                      </a:r>
                      <a:endParaRPr lang="ru-RU" sz="1600" b="0" dirty="0">
                        <a:solidFill>
                          <a:srgbClr val="002060"/>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just">
                        <a:lnSpc>
                          <a:spcPct val="115000"/>
                        </a:lnSpc>
                        <a:spcAft>
                          <a:spcPts val="0"/>
                        </a:spcAft>
                      </a:pPr>
                      <a:r>
                        <a:rPr lang="kk-KZ" sz="1500" b="0" dirty="0">
                          <a:solidFill>
                            <a:schemeClr val="accent1">
                              <a:lumMod val="75000"/>
                            </a:schemeClr>
                          </a:solidFill>
                          <a:effectLst/>
                          <a:latin typeface="Times New Roman" pitchFamily="18" charset="0"/>
                          <a:cs typeface="Times New Roman" pitchFamily="18" charset="0"/>
                        </a:rPr>
                        <a:t>Мәтіндегі маңызды ақпаратты таңдаңыз</a:t>
                      </a:r>
                      <a:endParaRPr lang="ru-RU" sz="1500" b="0" dirty="0">
                        <a:solidFill>
                          <a:schemeClr val="accent1">
                            <a:lumMod val="75000"/>
                          </a:schemeClr>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20000"/>
                        <a:lumOff val="80000"/>
                      </a:schemeClr>
                    </a:solidFill>
                  </a:tcPr>
                </a:tc>
                <a:tc vMerge="1">
                  <a:txBody>
                    <a:bodyPr/>
                    <a:lstStyle/>
                    <a:p>
                      <a:pPr>
                        <a:lnSpc>
                          <a:spcPct val="115000"/>
                        </a:lnSpc>
                        <a:spcAft>
                          <a:spcPts val="0"/>
                        </a:spcAft>
                      </a:pPr>
                      <a:endParaRPr lang="ru-RU" sz="1600" dirty="0">
                        <a:effectLst/>
                        <a:latin typeface="Times New Roman" pitchFamily="18" charset="0"/>
                        <a:ea typeface="Calibri"/>
                        <a:cs typeface="Times New Roman" pitchFamily="18" charset="0"/>
                      </a:endParaRPr>
                    </a:p>
                  </a:txBody>
                  <a:tcPr marL="48655" marR="48655" marT="0" marB="0">
                    <a:solidFill>
                      <a:schemeClr val="accent4">
                        <a:lumMod val="40000"/>
                        <a:lumOff val="60000"/>
                      </a:schemeClr>
                    </a:solidFill>
                  </a:tcPr>
                </a:tc>
                <a:extLst>
                  <a:ext uri="{0D108BD9-81ED-4DB2-BD59-A6C34878D82A}">
                    <a16:rowId xmlns="" xmlns:a16="http://schemas.microsoft.com/office/drawing/2014/main" val="10005"/>
                  </a:ext>
                </a:extLst>
              </a:tr>
              <a:tr h="841304">
                <a:tc>
                  <a:txBody>
                    <a:bodyPr/>
                    <a:lstStyle/>
                    <a:p>
                      <a:pPr algn="ctr">
                        <a:lnSpc>
                          <a:spcPct val="115000"/>
                        </a:lnSpc>
                        <a:spcAft>
                          <a:spcPts val="0"/>
                        </a:spcAft>
                      </a:pPr>
                      <a:r>
                        <a:rPr lang="kk-KZ" sz="1600" b="0" dirty="0">
                          <a:effectLst/>
                          <a:latin typeface="Times New Roman" panose="02020603050405020304" pitchFamily="18" charset="0"/>
                          <a:cs typeface="Times New Roman" panose="02020603050405020304" pitchFamily="18" charset="0"/>
                        </a:rPr>
                        <a:t>6</a:t>
                      </a:r>
                      <a:endParaRPr lang="ru-RU" sz="1600" b="0" dirty="0">
                        <a:solidFill>
                          <a:srgbClr val="002060"/>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just">
                        <a:lnSpc>
                          <a:spcPct val="115000"/>
                        </a:lnSpc>
                        <a:spcAft>
                          <a:spcPts val="0"/>
                        </a:spcAft>
                      </a:pPr>
                      <a:r>
                        <a:rPr lang="kk-KZ" sz="1500" b="0" dirty="0">
                          <a:solidFill>
                            <a:schemeClr val="accent1">
                              <a:lumMod val="75000"/>
                            </a:schemeClr>
                          </a:solidFill>
                          <a:effectLst/>
                          <a:latin typeface="Times New Roman" pitchFamily="18" charset="0"/>
                          <a:cs typeface="Times New Roman" pitchFamily="18" charset="0"/>
                        </a:rPr>
                        <a:t>Бірінші (екінші, үшінші) абзацқа дәлірек тақырыпша таңдаңыз</a:t>
                      </a:r>
                      <a:endParaRPr lang="ru-RU" sz="1500" b="0" dirty="0">
                        <a:solidFill>
                          <a:schemeClr val="accent1">
                            <a:lumMod val="75000"/>
                          </a:schemeClr>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0"/>
                        </a:spcAft>
                      </a:pPr>
                      <a:r>
                        <a:rPr lang="kk-KZ" sz="1600" dirty="0">
                          <a:solidFill>
                            <a:schemeClr val="accent1">
                              <a:lumMod val="75000"/>
                            </a:schemeClr>
                          </a:solidFill>
                          <a:effectLst/>
                          <a:latin typeface="Times New Roman" pitchFamily="18" charset="0"/>
                          <a:cs typeface="Times New Roman" pitchFamily="18" charset="0"/>
                        </a:rPr>
                        <a:t>Тестіленушінің субъективті пікіріне байланысты тапсырма нақты </a:t>
                      </a:r>
                      <a:r>
                        <a:rPr lang="kk-KZ" sz="1600" dirty="0" smtClean="0">
                          <a:solidFill>
                            <a:schemeClr val="accent1">
                              <a:lumMod val="75000"/>
                            </a:schemeClr>
                          </a:solidFill>
                          <a:effectLst/>
                          <a:latin typeface="Times New Roman" pitchFamily="18" charset="0"/>
                          <a:cs typeface="Times New Roman" pitchFamily="18" charset="0"/>
                        </a:rPr>
                        <a:t>орындалмайды</a:t>
                      </a:r>
                      <a:endParaRPr lang="ru-RU" sz="1600" dirty="0">
                        <a:solidFill>
                          <a:schemeClr val="accent1">
                            <a:lumMod val="75000"/>
                          </a:schemeClr>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6"/>
                  </a:ext>
                </a:extLst>
              </a:tr>
              <a:tr h="560925">
                <a:tc>
                  <a:txBody>
                    <a:bodyPr/>
                    <a:lstStyle/>
                    <a:p>
                      <a:pPr algn="ctr">
                        <a:lnSpc>
                          <a:spcPct val="115000"/>
                        </a:lnSpc>
                        <a:spcAft>
                          <a:spcPts val="0"/>
                        </a:spcAft>
                      </a:pPr>
                      <a:r>
                        <a:rPr lang="kk-KZ" sz="1600" b="0" dirty="0">
                          <a:effectLst/>
                          <a:latin typeface="Times New Roman" panose="02020603050405020304" pitchFamily="18" charset="0"/>
                          <a:cs typeface="Times New Roman" panose="02020603050405020304" pitchFamily="18" charset="0"/>
                        </a:rPr>
                        <a:t>7</a:t>
                      </a:r>
                      <a:endParaRPr lang="ru-RU" sz="1600" b="0" dirty="0">
                        <a:solidFill>
                          <a:srgbClr val="002060"/>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just">
                        <a:lnSpc>
                          <a:spcPct val="115000"/>
                        </a:lnSpc>
                        <a:spcAft>
                          <a:spcPts val="0"/>
                        </a:spcAft>
                      </a:pPr>
                      <a:r>
                        <a:rPr lang="kk-KZ" sz="1500" b="0" dirty="0">
                          <a:solidFill>
                            <a:schemeClr val="accent1">
                              <a:lumMod val="75000"/>
                            </a:schemeClr>
                          </a:solidFill>
                          <a:effectLst/>
                          <a:latin typeface="Times New Roman" pitchFamily="18" charset="0"/>
                          <a:cs typeface="Times New Roman" pitchFamily="18" charset="0"/>
                        </a:rPr>
                        <a:t>Мәтін мазмұнындағы басты ақпаратқа қарама-қарсы ақпаратты табыңыз</a:t>
                      </a:r>
                      <a:endParaRPr lang="ru-RU" sz="1500" b="0" dirty="0">
                        <a:solidFill>
                          <a:schemeClr val="accent1">
                            <a:lumMod val="75000"/>
                          </a:schemeClr>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0"/>
                        </a:spcAft>
                      </a:pPr>
                      <a:r>
                        <a:rPr lang="kk-KZ" sz="1600" dirty="0">
                          <a:solidFill>
                            <a:schemeClr val="accent1">
                              <a:lumMod val="75000"/>
                            </a:schemeClr>
                          </a:solidFill>
                          <a:effectLst/>
                          <a:latin typeface="Times New Roman" pitchFamily="18" charset="0"/>
                          <a:cs typeface="Times New Roman" pitchFamily="18" charset="0"/>
                        </a:rPr>
                        <a:t>«Сәйкес келмейтін ақпаратты табыңыз.» деген тапсырмаға </a:t>
                      </a:r>
                      <a:r>
                        <a:rPr lang="kk-KZ" sz="1600" dirty="0" smtClean="0">
                          <a:solidFill>
                            <a:schemeClr val="accent1">
                              <a:lumMod val="75000"/>
                            </a:schemeClr>
                          </a:solidFill>
                          <a:effectLst/>
                          <a:latin typeface="Times New Roman" pitchFamily="18" charset="0"/>
                          <a:cs typeface="Times New Roman" pitchFamily="18" charset="0"/>
                        </a:rPr>
                        <a:t>ұқсас</a:t>
                      </a:r>
                      <a:endParaRPr lang="ru-RU" sz="1600" dirty="0">
                        <a:solidFill>
                          <a:schemeClr val="accent1">
                            <a:lumMod val="75000"/>
                          </a:schemeClr>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7"/>
                  </a:ext>
                </a:extLst>
              </a:tr>
              <a:tr h="560925">
                <a:tc>
                  <a:txBody>
                    <a:bodyPr/>
                    <a:lstStyle/>
                    <a:p>
                      <a:pPr algn="ctr">
                        <a:lnSpc>
                          <a:spcPct val="115000"/>
                        </a:lnSpc>
                        <a:spcAft>
                          <a:spcPts val="0"/>
                        </a:spcAft>
                      </a:pPr>
                      <a:r>
                        <a:rPr lang="kk-KZ" sz="1600" b="0" dirty="0">
                          <a:effectLst/>
                          <a:latin typeface="Times New Roman" panose="02020603050405020304" pitchFamily="18" charset="0"/>
                          <a:cs typeface="Times New Roman" panose="02020603050405020304" pitchFamily="18" charset="0"/>
                        </a:rPr>
                        <a:t>8</a:t>
                      </a:r>
                      <a:endParaRPr lang="ru-RU" sz="1600" b="0" dirty="0">
                        <a:solidFill>
                          <a:srgbClr val="002060"/>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just">
                        <a:lnSpc>
                          <a:spcPct val="115000"/>
                        </a:lnSpc>
                        <a:spcAft>
                          <a:spcPts val="0"/>
                        </a:spcAft>
                      </a:pPr>
                      <a:r>
                        <a:rPr lang="kk-KZ" sz="1500" b="0" dirty="0">
                          <a:solidFill>
                            <a:schemeClr val="accent1">
                              <a:lumMod val="75000"/>
                            </a:schemeClr>
                          </a:solidFill>
                          <a:effectLst/>
                          <a:latin typeface="Times New Roman" pitchFamily="18" charset="0"/>
                          <a:cs typeface="Times New Roman" pitchFamily="18" charset="0"/>
                        </a:rPr>
                        <a:t>Мәтіннен көркем сипаттамасы бар ақпаратты табыңыз</a:t>
                      </a:r>
                      <a:endParaRPr lang="ru-RU" sz="1500" b="0" dirty="0">
                        <a:solidFill>
                          <a:schemeClr val="accent1">
                            <a:lumMod val="75000"/>
                          </a:schemeClr>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20000"/>
                        <a:lumOff val="80000"/>
                      </a:schemeClr>
                    </a:solidFill>
                  </a:tcPr>
                </a:tc>
                <a:tc rowSpan="3">
                  <a:txBody>
                    <a:bodyPr/>
                    <a:lstStyle/>
                    <a:p>
                      <a:pPr algn="just">
                        <a:lnSpc>
                          <a:spcPct val="115000"/>
                        </a:lnSpc>
                        <a:spcAft>
                          <a:spcPts val="0"/>
                        </a:spcAft>
                      </a:pPr>
                      <a:endParaRPr lang="kk-KZ" sz="1600" dirty="0" smtClean="0">
                        <a:solidFill>
                          <a:schemeClr val="accent1">
                            <a:lumMod val="75000"/>
                          </a:schemeClr>
                        </a:solidFill>
                        <a:effectLst/>
                        <a:latin typeface="Times New Roman" pitchFamily="18" charset="0"/>
                        <a:cs typeface="Times New Roman" pitchFamily="18" charset="0"/>
                      </a:endParaRPr>
                    </a:p>
                    <a:p>
                      <a:pPr algn="just">
                        <a:lnSpc>
                          <a:spcPct val="115000"/>
                        </a:lnSpc>
                        <a:spcAft>
                          <a:spcPts val="0"/>
                        </a:spcAft>
                      </a:pPr>
                      <a:r>
                        <a:rPr lang="kk-KZ" sz="1600" dirty="0" smtClean="0">
                          <a:solidFill>
                            <a:schemeClr val="accent1">
                              <a:lumMod val="75000"/>
                            </a:schemeClr>
                          </a:solidFill>
                          <a:effectLst/>
                          <a:latin typeface="Times New Roman" pitchFamily="18" charset="0"/>
                          <a:cs typeface="Times New Roman" pitchFamily="18" charset="0"/>
                        </a:rPr>
                        <a:t>Бұл тапсырмалар </a:t>
                      </a:r>
                      <a:r>
                        <a:rPr lang="kk-KZ" sz="1600" dirty="0">
                          <a:solidFill>
                            <a:schemeClr val="accent1">
                              <a:lumMod val="75000"/>
                            </a:schemeClr>
                          </a:solidFill>
                          <a:effectLst/>
                          <a:latin typeface="Times New Roman" pitchFamily="18" charset="0"/>
                          <a:cs typeface="Times New Roman" pitchFamily="18" charset="0"/>
                        </a:rPr>
                        <a:t>тест әзірлеушілерге мәтін таңдауда шектеу </a:t>
                      </a:r>
                      <a:r>
                        <a:rPr lang="kk-KZ" sz="1600" dirty="0" smtClean="0">
                          <a:solidFill>
                            <a:schemeClr val="accent1">
                              <a:lumMod val="75000"/>
                            </a:schemeClr>
                          </a:solidFill>
                          <a:effectLst/>
                          <a:latin typeface="Times New Roman" pitchFamily="18" charset="0"/>
                          <a:cs typeface="Times New Roman" pitchFamily="18" charset="0"/>
                        </a:rPr>
                        <a:t>қояды</a:t>
                      </a:r>
                      <a:endParaRPr lang="ru-RU" sz="1600" dirty="0">
                        <a:solidFill>
                          <a:schemeClr val="accent1">
                            <a:lumMod val="75000"/>
                          </a:schemeClr>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8"/>
                  </a:ext>
                </a:extLst>
              </a:tr>
              <a:tr h="280463">
                <a:tc>
                  <a:txBody>
                    <a:bodyPr/>
                    <a:lstStyle/>
                    <a:p>
                      <a:pPr algn="ctr">
                        <a:lnSpc>
                          <a:spcPct val="115000"/>
                        </a:lnSpc>
                        <a:spcAft>
                          <a:spcPts val="0"/>
                        </a:spcAft>
                      </a:pPr>
                      <a:r>
                        <a:rPr lang="kk-KZ" sz="1600" b="0" dirty="0">
                          <a:effectLst/>
                          <a:latin typeface="Times New Roman" panose="02020603050405020304" pitchFamily="18" charset="0"/>
                          <a:cs typeface="Times New Roman" panose="02020603050405020304" pitchFamily="18" charset="0"/>
                        </a:rPr>
                        <a:t>9</a:t>
                      </a:r>
                      <a:endParaRPr lang="ru-RU" sz="1600" b="0" dirty="0">
                        <a:solidFill>
                          <a:srgbClr val="002060"/>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just">
                        <a:lnSpc>
                          <a:spcPct val="115000"/>
                        </a:lnSpc>
                        <a:spcAft>
                          <a:spcPts val="0"/>
                        </a:spcAft>
                      </a:pPr>
                      <a:r>
                        <a:rPr lang="kk-KZ" sz="1500" b="0" dirty="0">
                          <a:solidFill>
                            <a:schemeClr val="accent1">
                              <a:lumMod val="75000"/>
                            </a:schemeClr>
                          </a:solidFill>
                          <a:effectLst/>
                          <a:latin typeface="Times New Roman" pitchFamily="18" charset="0"/>
                          <a:cs typeface="Times New Roman" pitchFamily="18" charset="0"/>
                        </a:rPr>
                        <a:t>Жағымды ақпаратты </a:t>
                      </a:r>
                      <a:r>
                        <a:rPr lang="kk-KZ" sz="1500" b="0" dirty="0" smtClean="0">
                          <a:solidFill>
                            <a:schemeClr val="accent1">
                              <a:lumMod val="75000"/>
                            </a:schemeClr>
                          </a:solidFill>
                          <a:effectLst/>
                          <a:latin typeface="Times New Roman" pitchFamily="18" charset="0"/>
                          <a:cs typeface="Times New Roman" pitchFamily="18" charset="0"/>
                        </a:rPr>
                        <a:t>табыңыз</a:t>
                      </a:r>
                      <a:endParaRPr lang="ru-RU" sz="1500" b="0" dirty="0">
                        <a:solidFill>
                          <a:schemeClr val="accent1">
                            <a:lumMod val="75000"/>
                          </a:schemeClr>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1">
                        <a:lumMod val="20000"/>
                        <a:lumOff val="80000"/>
                      </a:schemeClr>
                    </a:solidFill>
                  </a:tcPr>
                </a:tc>
                <a:tc vMerge="1">
                  <a:txBody>
                    <a:bodyPr/>
                    <a:lstStyle/>
                    <a:p>
                      <a:pPr algn="just">
                        <a:lnSpc>
                          <a:spcPct val="115000"/>
                        </a:lnSpc>
                        <a:spcAft>
                          <a:spcPts val="0"/>
                        </a:spcAft>
                      </a:pPr>
                      <a:endParaRPr lang="ru-RU" sz="1600" dirty="0">
                        <a:effectLst/>
                        <a:latin typeface="Times New Roman" pitchFamily="18" charset="0"/>
                        <a:ea typeface="Calibri"/>
                        <a:cs typeface="Times New Roman" pitchFamily="18" charset="0"/>
                      </a:endParaRPr>
                    </a:p>
                  </a:txBody>
                  <a:tcPr marL="48655" marR="48655" marT="0" marB="0">
                    <a:solidFill>
                      <a:schemeClr val="accent4">
                        <a:lumMod val="40000"/>
                        <a:lumOff val="60000"/>
                      </a:schemeClr>
                    </a:solidFill>
                  </a:tcPr>
                </a:tc>
                <a:extLst>
                  <a:ext uri="{0D108BD9-81ED-4DB2-BD59-A6C34878D82A}">
                    <a16:rowId xmlns="" xmlns:a16="http://schemas.microsoft.com/office/drawing/2014/main" val="10009"/>
                  </a:ext>
                </a:extLst>
              </a:tr>
              <a:tr h="560925">
                <a:tc>
                  <a:txBody>
                    <a:bodyPr/>
                    <a:lstStyle/>
                    <a:p>
                      <a:pPr algn="ctr">
                        <a:lnSpc>
                          <a:spcPct val="115000"/>
                        </a:lnSpc>
                        <a:spcAft>
                          <a:spcPts val="0"/>
                        </a:spcAft>
                      </a:pPr>
                      <a:r>
                        <a:rPr lang="kk-KZ" sz="1600" b="0" dirty="0">
                          <a:effectLst/>
                          <a:latin typeface="Times New Roman" panose="02020603050405020304" pitchFamily="18" charset="0"/>
                          <a:cs typeface="Times New Roman" panose="02020603050405020304" pitchFamily="18" charset="0"/>
                        </a:rPr>
                        <a:t>10</a:t>
                      </a:r>
                      <a:endParaRPr lang="ru-RU" sz="1600" b="0" dirty="0">
                        <a:solidFill>
                          <a:srgbClr val="002060"/>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tx2">
                        <a:lumMod val="20000"/>
                        <a:lumOff val="80000"/>
                      </a:schemeClr>
                    </a:solidFill>
                  </a:tcPr>
                </a:tc>
                <a:tc>
                  <a:txBody>
                    <a:bodyPr/>
                    <a:lstStyle/>
                    <a:p>
                      <a:pPr algn="just">
                        <a:lnSpc>
                          <a:spcPct val="115000"/>
                        </a:lnSpc>
                        <a:spcAft>
                          <a:spcPts val="0"/>
                        </a:spcAft>
                      </a:pPr>
                      <a:r>
                        <a:rPr lang="kk-KZ" sz="1500" b="0" dirty="0">
                          <a:solidFill>
                            <a:schemeClr val="accent1">
                              <a:lumMod val="75000"/>
                            </a:schemeClr>
                          </a:solidFill>
                          <a:effectLst/>
                          <a:latin typeface="Times New Roman" pitchFamily="18" charset="0"/>
                          <a:cs typeface="Times New Roman" pitchFamily="18" charset="0"/>
                        </a:rPr>
                        <a:t>Мәтіннен адамның жан дүниесін сипаттайтын сөйлемді табыңыз</a:t>
                      </a:r>
                      <a:endParaRPr lang="ru-RU" sz="1500" b="0" dirty="0">
                        <a:solidFill>
                          <a:schemeClr val="accent1">
                            <a:lumMod val="75000"/>
                          </a:schemeClr>
                        </a:solidFill>
                        <a:effectLst/>
                        <a:latin typeface="Times New Roman" pitchFamily="18" charset="0"/>
                        <a:ea typeface="Calibri"/>
                        <a:cs typeface="Times New Roman" pitchFamily="18" charset="0"/>
                      </a:endParaRPr>
                    </a:p>
                  </a:txBody>
                  <a:tcPr marL="48660" marR="4866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vMerge="1">
                  <a:txBody>
                    <a:bodyPr/>
                    <a:lstStyle/>
                    <a:p>
                      <a:pPr algn="just">
                        <a:lnSpc>
                          <a:spcPct val="115000"/>
                        </a:lnSpc>
                        <a:spcAft>
                          <a:spcPts val="0"/>
                        </a:spcAft>
                      </a:pPr>
                      <a:endParaRPr lang="ru-RU" sz="1600" dirty="0">
                        <a:effectLst/>
                        <a:latin typeface="Times New Roman" pitchFamily="18" charset="0"/>
                        <a:ea typeface="Calibri"/>
                        <a:cs typeface="Times New Roman" pitchFamily="18" charset="0"/>
                      </a:endParaRPr>
                    </a:p>
                  </a:txBody>
                  <a:tcPr marL="48655" marR="48655" marT="0" marB="0">
                    <a:solidFill>
                      <a:schemeClr val="accent4">
                        <a:lumMod val="40000"/>
                        <a:lumOff val="60000"/>
                      </a:schemeClr>
                    </a:solidFill>
                  </a:tcPr>
                </a:tc>
                <a:extLst>
                  <a:ext uri="{0D108BD9-81ED-4DB2-BD59-A6C34878D82A}">
                    <a16:rowId xmlns="" xmlns:a16="http://schemas.microsoft.com/office/drawing/2014/main" val="10010"/>
                  </a:ext>
                </a:extLst>
              </a:tr>
            </a:tbl>
          </a:graphicData>
        </a:graphic>
      </p:graphicFrame>
      <p:sp>
        <p:nvSpPr>
          <p:cNvPr id="7" name="Скругленный прямоугольник 4"/>
          <p:cNvSpPr/>
          <p:nvPr/>
        </p:nvSpPr>
        <p:spPr>
          <a:xfrm>
            <a:off x="1274442" y="152400"/>
            <a:ext cx="7021016" cy="571823"/>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a:lnSpc>
                <a:spcPct val="90000"/>
              </a:lnSpc>
              <a:spcAft>
                <a:spcPct val="35000"/>
              </a:spcAft>
              <a:defRPr/>
            </a:pPr>
            <a:r>
              <a:rPr lang="kk-KZ" sz="2400" b="1" dirty="0">
                <a:solidFill>
                  <a:schemeClr val="accent1">
                    <a:lumMod val="75000"/>
                  </a:schemeClr>
                </a:solidFill>
                <a:latin typeface="Times New Roman" pitchFamily="18" charset="0"/>
                <a:cs typeface="Times New Roman" pitchFamily="18" charset="0"/>
              </a:rPr>
              <a:t>ОҚЫЛЫМ: ЖОЙЫЛҒАН ТАПСЫРМАЛАР</a:t>
            </a:r>
          </a:p>
        </p:txBody>
      </p:sp>
    </p:spTree>
    <p:extLst>
      <p:ext uri="{BB962C8B-B14F-4D97-AF65-F5344CB8AC3E}">
        <p14:creationId xmlns:p14="http://schemas.microsoft.com/office/powerpoint/2010/main" val="181436853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4"/>
          <p:cNvGraphicFramePr>
            <a:graphicFrameLocks noGrp="1"/>
          </p:cNvGraphicFramePr>
          <p:nvPr>
            <p:ph idx="1"/>
            <p:extLst>
              <p:ext uri="{D42A27DB-BD31-4B8C-83A1-F6EECF244321}">
                <p14:modId xmlns:p14="http://schemas.microsoft.com/office/powerpoint/2010/main" val="2058531999"/>
              </p:ext>
            </p:extLst>
          </p:nvPr>
        </p:nvGraphicFramePr>
        <p:xfrm>
          <a:off x="323528" y="692696"/>
          <a:ext cx="8640959" cy="5036592"/>
        </p:xfrm>
        <a:graphic>
          <a:graphicData uri="http://schemas.openxmlformats.org/drawingml/2006/table">
            <a:tbl>
              <a:tblPr firstRow="1" bandRow="1">
                <a:tableStyleId>{8799B23B-EC83-4686-B30A-512413B5E67A}</a:tableStyleId>
              </a:tblPr>
              <a:tblGrid>
                <a:gridCol w="521437">
                  <a:extLst>
                    <a:ext uri="{9D8B030D-6E8A-4147-A177-3AD203B41FA5}">
                      <a16:colId xmlns="" xmlns:a16="http://schemas.microsoft.com/office/drawing/2014/main" val="20000"/>
                    </a:ext>
                  </a:extLst>
                </a:gridCol>
                <a:gridCol w="521437">
                  <a:extLst>
                    <a:ext uri="{9D8B030D-6E8A-4147-A177-3AD203B41FA5}">
                      <a16:colId xmlns="" xmlns:a16="http://schemas.microsoft.com/office/drawing/2014/main" val="20001"/>
                    </a:ext>
                  </a:extLst>
                </a:gridCol>
                <a:gridCol w="6629702">
                  <a:extLst>
                    <a:ext uri="{9D8B030D-6E8A-4147-A177-3AD203B41FA5}">
                      <a16:colId xmlns="" xmlns:a16="http://schemas.microsoft.com/office/drawing/2014/main" val="20002"/>
                    </a:ext>
                  </a:extLst>
                </a:gridCol>
                <a:gridCol w="670419">
                  <a:extLst>
                    <a:ext uri="{9D8B030D-6E8A-4147-A177-3AD203B41FA5}">
                      <a16:colId xmlns="" xmlns:a16="http://schemas.microsoft.com/office/drawing/2014/main" val="20003"/>
                    </a:ext>
                  </a:extLst>
                </a:gridCol>
                <a:gridCol w="297964">
                  <a:extLst>
                    <a:ext uri="{9D8B030D-6E8A-4147-A177-3AD203B41FA5}">
                      <a16:colId xmlns="" xmlns:a16="http://schemas.microsoft.com/office/drawing/2014/main" val="20004"/>
                    </a:ext>
                  </a:extLst>
                </a:gridCol>
              </a:tblGrid>
              <a:tr h="792087">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7030A0"/>
                          </a:solidFill>
                          <a:latin typeface="Times New Roman" pitchFamily="18" charset="0"/>
                          <a:cs typeface="Times New Roman" pitchFamily="18" charset="0"/>
                        </a:rPr>
                        <a:t>IELTS</a:t>
                      </a:r>
                      <a:endParaRPr lang="kk-KZ" sz="3600" b="1" dirty="0" smtClean="0">
                        <a:solidFill>
                          <a:srgbClr val="7030A0"/>
                        </a:solidFill>
                        <a:latin typeface="Times New Roman" pitchFamily="18" charset="0"/>
                        <a:cs typeface="Times New Roman" pitchFamily="18" charset="0"/>
                      </a:endParaRPr>
                    </a:p>
                  </a:txBody>
                  <a:tcPr marL="89316" marR="89316" marT="43543" marB="43543"/>
                </a:tc>
                <a:tc hMerge="1">
                  <a:txBody>
                    <a:bodyPr/>
                    <a:lstStyle/>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65071">
                <a:tc rowSpan="10">
                  <a:txBody>
                    <a:bodyPr/>
                    <a:lstStyle/>
                    <a:p>
                      <a:pPr algn="ctr"/>
                      <a:r>
                        <a:rPr lang="en-US" sz="2800" b="1" dirty="0" smtClean="0">
                          <a:solidFill>
                            <a:srgbClr val="800080"/>
                          </a:solidFill>
                          <a:latin typeface="Times New Roman" pitchFamily="18" charset="0"/>
                          <a:cs typeface="Times New Roman" pitchFamily="18" charset="0"/>
                        </a:rPr>
                        <a:t>READING</a:t>
                      </a:r>
                      <a:r>
                        <a:rPr lang="kk-KZ" sz="3000" b="1" dirty="0" smtClean="0">
                          <a:latin typeface="Times New Roman" pitchFamily="18" charset="0"/>
                          <a:cs typeface="Times New Roman" pitchFamily="18" charset="0"/>
                        </a:rPr>
                        <a:t> </a:t>
                      </a:r>
                      <a:endParaRPr lang="ru-RU" sz="3000" b="1" dirty="0">
                        <a:latin typeface="Times New Roman" pitchFamily="18" charset="0"/>
                        <a:cs typeface="Times New Roman" pitchFamily="18" charset="0"/>
                      </a:endParaRPr>
                    </a:p>
                  </a:txBody>
                  <a:tcPr marL="89316" marR="89316" marT="43543" marB="43543" vert="vert270" anchor="ctr">
                    <a:solidFill>
                      <a:srgbClr val="00B0F0">
                        <a:alpha val="20000"/>
                      </a:srgbClr>
                    </a:solidFill>
                  </a:tcPr>
                </a:tc>
                <a:tc>
                  <a:txBody>
                    <a:bodyPr/>
                    <a:lstStyle/>
                    <a:p>
                      <a:pPr lvl="0" algn="ctr"/>
                      <a:endParaRPr kumimoji="0" lang="ru-RU" sz="1900" kern="1200" dirty="0" smtClean="0">
                        <a:solidFill>
                          <a:srgbClr val="C00000"/>
                        </a:solidFill>
                        <a:latin typeface="Times New Roman" pitchFamily="18" charset="0"/>
                        <a:ea typeface="+mn-ea"/>
                        <a:cs typeface="Times New Roman" pitchFamily="18" charset="0"/>
                      </a:endParaRPr>
                    </a:p>
                  </a:txBody>
                  <a:tcPr marL="89316" marR="89316" marT="43543" marB="43543">
                    <a:solidFill>
                      <a:srgbClr val="00B0F0">
                        <a:alpha val="20000"/>
                      </a:srgbClr>
                    </a:solidFill>
                  </a:tcPr>
                </a:tc>
                <a:tc>
                  <a:txBody>
                    <a:bodyPr/>
                    <a:lstStyle/>
                    <a:p>
                      <a:pPr algn="ctr"/>
                      <a:r>
                        <a:rPr lang="kk-KZ" sz="1900" b="1" dirty="0" smtClean="0">
                          <a:solidFill>
                            <a:srgbClr val="7030A0"/>
                          </a:solidFill>
                          <a:latin typeface="Times New Roman" pitchFamily="18" charset="0"/>
                          <a:cs typeface="Times New Roman" pitchFamily="18" charset="0"/>
                        </a:rPr>
                        <a:t>ТАПСЫРМА ТҮРЛЕРІ</a:t>
                      </a:r>
                    </a:p>
                  </a:txBody>
                  <a:tcPr marL="89316" marR="89316" marT="43543" marB="43543">
                    <a:solidFill>
                      <a:srgbClr val="00B0F0">
                        <a:alpha val="20000"/>
                      </a:srgbClr>
                    </a:solidFill>
                  </a:tcPr>
                </a:tc>
                <a:tc>
                  <a:txBody>
                    <a:bodyPr/>
                    <a:lstStyle/>
                    <a:p>
                      <a:pPr algn="ctr"/>
                      <a:endParaRPr lang="ru-RU" sz="1900" dirty="0">
                        <a:solidFill>
                          <a:srgbClr val="C00000"/>
                        </a:solidFill>
                        <a:latin typeface="Times New Roman" pitchFamily="18" charset="0"/>
                        <a:cs typeface="Times New Roman" pitchFamily="18" charset="0"/>
                      </a:endParaRPr>
                    </a:p>
                  </a:txBody>
                  <a:tcPr marL="89316" marR="89316" marT="43543" marB="43543">
                    <a:solidFill>
                      <a:srgbClr val="00B0F0">
                        <a:alpha val="20000"/>
                      </a:srgbClr>
                    </a:solidFill>
                  </a:tcPr>
                </a:tc>
                <a:tc>
                  <a:txBody>
                    <a:bodyPr/>
                    <a:lstStyle/>
                    <a:p>
                      <a:endParaRPr lang="ru-RU" dirty="0"/>
                    </a:p>
                  </a:txBody>
                  <a:tcPr marL="89316" marR="89316" marT="43543" marB="43543">
                    <a:solidFill>
                      <a:srgbClr val="00B0F0">
                        <a:alpha val="20000"/>
                      </a:srgbClr>
                    </a:solidFill>
                  </a:tcPr>
                </a:tc>
                <a:extLst>
                  <a:ext uri="{0D108BD9-81ED-4DB2-BD59-A6C34878D82A}">
                    <a16:rowId xmlns="" xmlns:a16="http://schemas.microsoft.com/office/drawing/2014/main" val="10001"/>
                  </a:ext>
                </a:extLst>
              </a:tr>
              <a:tr h="399026">
                <a:tc vMerge="1">
                  <a:txBody>
                    <a:bodyPr/>
                    <a:lstStyle/>
                    <a:p>
                      <a:endParaRPr lang="ru-RU" sz="2000" b="0" dirty="0">
                        <a:latin typeface="Times New Roman" pitchFamily="18" charset="0"/>
                        <a:cs typeface="Times New Roman" pitchFamily="18" charset="0"/>
                      </a:endParaRPr>
                    </a:p>
                  </a:txBody>
                  <a:tcPr/>
                </a:tc>
                <a:tc>
                  <a:txBody>
                    <a:bodyPr/>
                    <a:lstStyle/>
                    <a:p>
                      <a:pPr algn="ctr"/>
                      <a:r>
                        <a:rPr lang="kk-KZ" sz="1700" dirty="0" smtClean="0">
                          <a:latin typeface="Times New Roman" pitchFamily="18" charset="0"/>
                          <a:cs typeface="Times New Roman" pitchFamily="18" charset="0"/>
                        </a:rPr>
                        <a:t>1</a:t>
                      </a:r>
                      <a:endParaRPr lang="ru-RU" sz="1700" dirty="0">
                        <a:latin typeface="Times New Roman" pitchFamily="18" charset="0"/>
                        <a:cs typeface="Times New Roman" pitchFamily="18" charset="0"/>
                      </a:endParaRPr>
                    </a:p>
                  </a:txBody>
                  <a:tcPr marL="89316" marR="89316" marT="43543" marB="4354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1800" dirty="0" smtClean="0">
                          <a:solidFill>
                            <a:schemeClr val="tx1"/>
                          </a:solidFill>
                          <a:latin typeface="Times New Roman" pitchFamily="18" charset="0"/>
                          <a:cs typeface="Times New Roman" pitchFamily="18" charset="0"/>
                        </a:rPr>
                        <a:t>Мәтінде</a:t>
                      </a:r>
                      <a:r>
                        <a:rPr lang="kk-KZ" sz="1800" baseline="0" dirty="0" smtClean="0">
                          <a:solidFill>
                            <a:schemeClr val="tx1"/>
                          </a:solidFill>
                          <a:latin typeface="Times New Roman" pitchFamily="18" charset="0"/>
                          <a:cs typeface="Times New Roman" pitchFamily="18" charset="0"/>
                        </a:rPr>
                        <a:t>гі бос орындарға қажетті сөзді қою. </a:t>
                      </a:r>
                      <a:endParaRPr lang="ru-RU" sz="1800" dirty="0" smtClean="0">
                        <a:solidFill>
                          <a:schemeClr val="tx1"/>
                        </a:solidFill>
                        <a:latin typeface="Times New Roman" pitchFamily="18" charset="0"/>
                        <a:cs typeface="Times New Roman" pitchFamily="18" charset="0"/>
                      </a:endParaRPr>
                    </a:p>
                  </a:txBody>
                  <a:tcPr marL="89316" marR="89316" marT="43543" marB="43543"/>
                </a:tc>
                <a:tc>
                  <a:txBody>
                    <a:bodyPr/>
                    <a:lstStyle/>
                    <a:p>
                      <a:pPr lvl="0" algn="ctr"/>
                      <a:endParaRPr kumimoji="0" lang="ru-RU" sz="1700" kern="1200" dirty="0" smtClean="0">
                        <a:solidFill>
                          <a:schemeClr val="tx1"/>
                        </a:solidFill>
                        <a:latin typeface="Times New Roman" pitchFamily="18" charset="0"/>
                        <a:ea typeface="+mn-ea"/>
                        <a:cs typeface="Times New Roman" pitchFamily="18" charset="0"/>
                      </a:endParaRPr>
                    </a:p>
                  </a:txBody>
                  <a:tcPr marL="89316" marR="89316" marT="43543" marB="43543"/>
                </a:tc>
                <a:tc>
                  <a:txBody>
                    <a:bodyPr/>
                    <a:lstStyle/>
                    <a:p>
                      <a:endParaRPr lang="ru-RU" dirty="0"/>
                    </a:p>
                  </a:txBody>
                  <a:tcPr marL="89316" marR="89316" marT="43543" marB="43543"/>
                </a:tc>
                <a:extLst>
                  <a:ext uri="{0D108BD9-81ED-4DB2-BD59-A6C34878D82A}">
                    <a16:rowId xmlns="" xmlns:a16="http://schemas.microsoft.com/office/drawing/2014/main" val="10002"/>
                  </a:ext>
                </a:extLst>
              </a:tr>
              <a:tr h="364194">
                <a:tc vMerge="1">
                  <a:txBody>
                    <a:bodyPr/>
                    <a:lstStyle/>
                    <a:p>
                      <a:endParaRPr lang="ru-RU" sz="2000" dirty="0"/>
                    </a:p>
                  </a:txBody>
                  <a:tcPr/>
                </a:tc>
                <a:tc>
                  <a:txBody>
                    <a:bodyPr/>
                    <a:lstStyle/>
                    <a:p>
                      <a:pPr algn="ctr"/>
                      <a:r>
                        <a:rPr lang="kk-KZ" sz="1900" dirty="0" smtClean="0">
                          <a:latin typeface="Times New Roman" pitchFamily="18" charset="0"/>
                          <a:cs typeface="Times New Roman" pitchFamily="18" charset="0"/>
                        </a:rPr>
                        <a:t>2</a:t>
                      </a:r>
                      <a:endParaRPr lang="ru-RU" sz="1900" dirty="0">
                        <a:latin typeface="Times New Roman" pitchFamily="18" charset="0"/>
                        <a:cs typeface="Times New Roman" pitchFamily="18" charset="0"/>
                      </a:endParaRPr>
                    </a:p>
                  </a:txBody>
                  <a:tcPr marL="89316" marR="89316" marT="43543" marB="43543">
                    <a:solidFill>
                      <a:schemeClr val="accent6">
                        <a:lumMod val="40000"/>
                        <a:lumOff val="60000"/>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900" dirty="0" smtClean="0">
                          <a:solidFill>
                            <a:schemeClr val="tx1"/>
                          </a:solidFill>
                          <a:latin typeface="Times New Roman" pitchFamily="18" charset="0"/>
                          <a:cs typeface="Times New Roman" pitchFamily="18" charset="0"/>
                        </a:rPr>
                        <a:t>Мәтіннің тақырыбын анықтау.</a:t>
                      </a:r>
                    </a:p>
                  </a:txBody>
                  <a:tcPr marL="89316" marR="89316" marT="43543" marB="43543">
                    <a:solidFill>
                      <a:schemeClr val="accent6">
                        <a:lumMod val="40000"/>
                        <a:lumOff val="60000"/>
                        <a:alpha val="20000"/>
                      </a:schemeClr>
                    </a:solidFill>
                  </a:tcPr>
                </a:tc>
                <a:tc>
                  <a:txBody>
                    <a:bodyPr/>
                    <a:lstStyle/>
                    <a:p>
                      <a:pPr algn="ctr"/>
                      <a:endParaRPr lang="ru-RU" sz="1900" dirty="0">
                        <a:latin typeface="Times New Roman" pitchFamily="18" charset="0"/>
                        <a:cs typeface="Times New Roman" pitchFamily="18" charset="0"/>
                      </a:endParaRPr>
                    </a:p>
                  </a:txBody>
                  <a:tcPr marL="89316" marR="89316" marT="43543" marB="43543">
                    <a:solidFill>
                      <a:schemeClr val="accent6">
                        <a:lumMod val="40000"/>
                        <a:lumOff val="60000"/>
                        <a:alpha val="20000"/>
                      </a:schemeClr>
                    </a:solidFill>
                  </a:tcPr>
                </a:tc>
                <a:tc>
                  <a:txBody>
                    <a:bodyPr/>
                    <a:lstStyle/>
                    <a:p>
                      <a:endParaRPr lang="ru-RU" dirty="0"/>
                    </a:p>
                  </a:txBody>
                  <a:tcPr marL="89316" marR="89316" marT="43543" marB="43543">
                    <a:solidFill>
                      <a:schemeClr val="accent6">
                        <a:lumMod val="40000"/>
                        <a:lumOff val="60000"/>
                        <a:alpha val="20000"/>
                      </a:schemeClr>
                    </a:solidFill>
                  </a:tcPr>
                </a:tc>
                <a:extLst>
                  <a:ext uri="{0D108BD9-81ED-4DB2-BD59-A6C34878D82A}">
                    <a16:rowId xmlns="" xmlns:a16="http://schemas.microsoft.com/office/drawing/2014/main" val="10003"/>
                  </a:ext>
                </a:extLst>
              </a:tr>
              <a:tr h="343434">
                <a:tc vMerge="1">
                  <a:txBody>
                    <a:bodyPr/>
                    <a:lstStyle/>
                    <a:p>
                      <a:endParaRPr lang="ru-RU" sz="2000" dirty="0"/>
                    </a:p>
                  </a:txBody>
                  <a:tcPr/>
                </a:tc>
                <a:tc>
                  <a:txBody>
                    <a:bodyPr/>
                    <a:lstStyle/>
                    <a:p>
                      <a:pPr algn="ctr"/>
                      <a:r>
                        <a:rPr lang="kk-KZ" sz="1900" dirty="0" smtClean="0">
                          <a:latin typeface="KZ Times New Roman" pitchFamily="18" charset="0"/>
                        </a:rPr>
                        <a:t>3</a:t>
                      </a:r>
                      <a:endParaRPr lang="ru-RU" sz="1900" dirty="0">
                        <a:latin typeface="KZ Times New Roman" pitchFamily="18" charset="0"/>
                      </a:endParaRPr>
                    </a:p>
                  </a:txBody>
                  <a:tcPr marL="89316" marR="89316" marT="43543" marB="43543"/>
                </a:tc>
                <a:tc>
                  <a:txBody>
                    <a:bodyPr/>
                    <a:lstStyle/>
                    <a:p>
                      <a:pPr algn="l"/>
                      <a:r>
                        <a:rPr lang="kk-KZ" sz="1900" dirty="0" smtClean="0">
                          <a:solidFill>
                            <a:schemeClr val="tx1"/>
                          </a:solidFill>
                          <a:latin typeface="KZ Times New Roman" pitchFamily="18" charset="0"/>
                        </a:rPr>
                        <a:t>Автордың пікірін анықтау.</a:t>
                      </a:r>
                    </a:p>
                  </a:txBody>
                  <a:tcPr marL="89316" marR="89316" marT="43543" marB="43543"/>
                </a:tc>
                <a:tc>
                  <a:txBody>
                    <a:bodyPr/>
                    <a:lstStyle/>
                    <a:p>
                      <a:pPr algn="ctr"/>
                      <a:endParaRPr lang="ru-RU" sz="1900" dirty="0">
                        <a:latin typeface="KZ Times New Roman" pitchFamily="18" charset="0"/>
                      </a:endParaRPr>
                    </a:p>
                  </a:txBody>
                  <a:tcPr marL="89316" marR="89316" marT="43543" marB="43543"/>
                </a:tc>
                <a:tc>
                  <a:txBody>
                    <a:bodyPr/>
                    <a:lstStyle/>
                    <a:p>
                      <a:endParaRPr lang="ru-RU" dirty="0"/>
                    </a:p>
                  </a:txBody>
                  <a:tcPr marL="89316" marR="89316" marT="43543" marB="43543"/>
                </a:tc>
                <a:extLst>
                  <a:ext uri="{0D108BD9-81ED-4DB2-BD59-A6C34878D82A}">
                    <a16:rowId xmlns="" xmlns:a16="http://schemas.microsoft.com/office/drawing/2014/main" val="10004"/>
                  </a:ext>
                </a:extLst>
              </a:tr>
              <a:tr h="39218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3000" b="1" dirty="0">
                        <a:latin typeface="Times New Roman" pitchFamily="18" charset="0"/>
                        <a:cs typeface="Times New Roman" pitchFamily="18" charset="0"/>
                      </a:endParaRPr>
                    </a:p>
                  </a:txBody>
                  <a:tcPr marL="89316" marR="89316" marT="43543" marB="43543" vert="vert270" anchor="ctr">
                    <a:solidFill>
                      <a:srgbClr val="00B0F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900" dirty="0" smtClean="0">
                          <a:solidFill>
                            <a:schemeClr val="tx1"/>
                          </a:solidFill>
                          <a:latin typeface="Times New Roman" pitchFamily="18" charset="0"/>
                          <a:cs typeface="Times New Roman" pitchFamily="18" charset="0"/>
                        </a:rPr>
                        <a:t>4</a:t>
                      </a:r>
                      <a:endParaRPr lang="ru-RU" sz="1900" dirty="0" smtClean="0">
                        <a:solidFill>
                          <a:schemeClr val="tx1"/>
                        </a:solidFill>
                        <a:latin typeface="Times New Roman" pitchFamily="18" charset="0"/>
                        <a:cs typeface="Times New Roman" pitchFamily="18" charset="0"/>
                      </a:endParaRPr>
                    </a:p>
                  </a:txBody>
                  <a:tcPr marL="89316" marR="89316" marT="43543" marB="43543"/>
                </a:tc>
                <a:tc>
                  <a:txBody>
                    <a:bodyPr/>
                    <a:lstStyle/>
                    <a:p>
                      <a:pPr algn="l"/>
                      <a:r>
                        <a:rPr lang="kk-KZ" sz="1900" dirty="0" smtClean="0">
                          <a:latin typeface="KZ Times New Roman" pitchFamily="18" charset="0"/>
                        </a:rPr>
                        <a:t>Бірнеше дұрыс жауабын</a:t>
                      </a:r>
                      <a:r>
                        <a:rPr lang="kk-KZ" sz="1900" baseline="0" dirty="0" smtClean="0">
                          <a:latin typeface="KZ Times New Roman" pitchFamily="18" charset="0"/>
                        </a:rPr>
                        <a:t> таңдау.</a:t>
                      </a:r>
                      <a:endParaRPr lang="ru-RU" sz="1900" dirty="0">
                        <a:latin typeface="KZ Times New Roman" pitchFamily="18" charset="0"/>
                      </a:endParaRPr>
                    </a:p>
                  </a:txBody>
                  <a:tcPr marL="89316" marR="89316" marT="43543" marB="43543"/>
                </a:tc>
                <a:tc>
                  <a:txBody>
                    <a:bodyPr/>
                    <a:lstStyle/>
                    <a:p>
                      <a:pPr algn="ctr"/>
                      <a:endParaRPr lang="ru-RU" sz="1900" dirty="0">
                        <a:latin typeface="KZ Times New Roman" pitchFamily="18" charset="0"/>
                      </a:endParaRPr>
                    </a:p>
                  </a:txBody>
                  <a:tcPr marL="89316" marR="89316" marT="43543" marB="43543"/>
                </a:tc>
                <a:tc>
                  <a:txBody>
                    <a:bodyPr/>
                    <a:lstStyle/>
                    <a:p>
                      <a:endParaRPr lang="ru-RU" dirty="0"/>
                    </a:p>
                  </a:txBody>
                  <a:tcPr marL="89316" marR="89316" marT="43543" marB="43543"/>
                </a:tc>
                <a:extLst>
                  <a:ext uri="{0D108BD9-81ED-4DB2-BD59-A6C34878D82A}">
                    <a16:rowId xmlns="" xmlns:a16="http://schemas.microsoft.com/office/drawing/2014/main" val="10005"/>
                  </a:ext>
                </a:extLst>
              </a:tr>
              <a:tr h="392182">
                <a:tc vMerge="1">
                  <a:txBody>
                    <a:bodyPr/>
                    <a:lstStyle/>
                    <a:p>
                      <a:pPr algn="ctr"/>
                      <a:endParaRPr lang="ru-RU" sz="3000" b="1" dirty="0">
                        <a:latin typeface="Times New Roman" pitchFamily="18" charset="0"/>
                        <a:cs typeface="Times New Roman" pitchFamily="18" charset="0"/>
                      </a:endParaRPr>
                    </a:p>
                  </a:txBody>
                  <a:tcPr marL="89316" marR="89316" marT="43543" marB="43543" vert="vert270" anchor="ctr">
                    <a:solidFill>
                      <a:srgbClr val="00B0F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900" dirty="0" smtClean="0">
                          <a:solidFill>
                            <a:schemeClr val="tx1"/>
                          </a:solidFill>
                          <a:latin typeface="Times New Roman" pitchFamily="18" charset="0"/>
                          <a:cs typeface="Times New Roman" pitchFamily="18" charset="0"/>
                        </a:rPr>
                        <a:t>5</a:t>
                      </a:r>
                      <a:endParaRPr lang="ru-RU" sz="1900" dirty="0" smtClean="0">
                        <a:solidFill>
                          <a:schemeClr val="tx1"/>
                        </a:solidFill>
                        <a:latin typeface="Times New Roman" pitchFamily="18" charset="0"/>
                        <a:cs typeface="Times New Roman" pitchFamily="18" charset="0"/>
                      </a:endParaRPr>
                    </a:p>
                  </a:txBody>
                  <a:tcPr marL="89316" marR="89316" marT="43543" marB="43543"/>
                </a:tc>
                <a:tc>
                  <a:txBody>
                    <a:bodyPr/>
                    <a:lstStyle/>
                    <a:p>
                      <a:pPr algn="l"/>
                      <a:r>
                        <a:rPr lang="kk-KZ" sz="1900" dirty="0" smtClean="0">
                          <a:latin typeface="KZ Times New Roman" pitchFamily="18" charset="0"/>
                        </a:rPr>
                        <a:t>Таңдау факторлар.</a:t>
                      </a:r>
                      <a:endParaRPr lang="ru-RU" sz="1900" dirty="0">
                        <a:latin typeface="KZ Times New Roman" pitchFamily="18" charset="0"/>
                      </a:endParaRPr>
                    </a:p>
                  </a:txBody>
                  <a:tcPr marL="89316" marR="89316" marT="43543" marB="43543"/>
                </a:tc>
                <a:tc>
                  <a:txBody>
                    <a:bodyPr/>
                    <a:lstStyle/>
                    <a:p>
                      <a:pPr algn="ctr"/>
                      <a:endParaRPr lang="ru-RU" sz="1900" dirty="0">
                        <a:latin typeface="KZ Times New Roman" pitchFamily="18" charset="0"/>
                      </a:endParaRPr>
                    </a:p>
                  </a:txBody>
                  <a:tcPr marL="89316" marR="89316" marT="43543" marB="43543"/>
                </a:tc>
                <a:tc>
                  <a:txBody>
                    <a:bodyPr/>
                    <a:lstStyle/>
                    <a:p>
                      <a:endParaRPr lang="ru-RU" dirty="0"/>
                    </a:p>
                  </a:txBody>
                  <a:tcPr marL="89316" marR="89316" marT="43543" marB="43543"/>
                </a:tc>
                <a:extLst>
                  <a:ext uri="{0D108BD9-81ED-4DB2-BD59-A6C34878D82A}">
                    <a16:rowId xmlns="" xmlns:a16="http://schemas.microsoft.com/office/drawing/2014/main" val="10006"/>
                  </a:ext>
                </a:extLst>
              </a:tr>
              <a:tr h="392182">
                <a:tc vMerge="1">
                  <a:txBody>
                    <a:bodyPr/>
                    <a:lstStyle/>
                    <a:p>
                      <a:pPr algn="ctr"/>
                      <a:endParaRPr lang="ru-RU" sz="3000" b="1" dirty="0">
                        <a:latin typeface="Times New Roman" pitchFamily="18" charset="0"/>
                        <a:cs typeface="Times New Roman" pitchFamily="18" charset="0"/>
                      </a:endParaRPr>
                    </a:p>
                  </a:txBody>
                  <a:tcPr marL="89316" marR="89316" marT="43543" marB="43543" vert="vert270" anchor="ctr">
                    <a:solidFill>
                      <a:srgbClr val="00B0F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900" dirty="0" smtClean="0">
                          <a:solidFill>
                            <a:schemeClr val="tx1"/>
                          </a:solidFill>
                          <a:latin typeface="Times New Roman" pitchFamily="18" charset="0"/>
                          <a:cs typeface="Times New Roman" pitchFamily="18" charset="0"/>
                        </a:rPr>
                        <a:t>6</a:t>
                      </a:r>
                      <a:endParaRPr lang="ru-RU" sz="1900" dirty="0" smtClean="0">
                        <a:solidFill>
                          <a:schemeClr val="tx1"/>
                        </a:solidFill>
                        <a:latin typeface="Times New Roman" pitchFamily="18" charset="0"/>
                        <a:cs typeface="Times New Roman" pitchFamily="18" charset="0"/>
                      </a:endParaRPr>
                    </a:p>
                  </a:txBody>
                  <a:tcPr marL="89316" marR="89316" marT="43543" marB="4354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900" dirty="0" smtClean="0">
                          <a:latin typeface="KZ Times New Roman" pitchFamily="18" charset="0"/>
                        </a:rPr>
                        <a:t>Кестеде бос орындарды</a:t>
                      </a:r>
                      <a:r>
                        <a:rPr lang="kk-KZ" sz="1900" baseline="0" dirty="0" smtClean="0">
                          <a:latin typeface="KZ Times New Roman" pitchFamily="18" charset="0"/>
                        </a:rPr>
                        <a:t> толтыру.</a:t>
                      </a:r>
                      <a:endParaRPr lang="ru-RU" sz="1900" dirty="0" smtClean="0">
                        <a:latin typeface="KZ Times New Roman" pitchFamily="18" charset="0"/>
                      </a:endParaRPr>
                    </a:p>
                  </a:txBody>
                  <a:tcPr marL="89316" marR="89316" marT="43543" marB="43543"/>
                </a:tc>
                <a:tc>
                  <a:txBody>
                    <a:bodyPr/>
                    <a:lstStyle/>
                    <a:p>
                      <a:pPr algn="ctr"/>
                      <a:endParaRPr lang="ru-RU" sz="1900" dirty="0">
                        <a:latin typeface="KZ Times New Roman" pitchFamily="18" charset="0"/>
                      </a:endParaRPr>
                    </a:p>
                  </a:txBody>
                  <a:tcPr marL="89316" marR="89316" marT="43543" marB="43543"/>
                </a:tc>
                <a:tc>
                  <a:txBody>
                    <a:bodyPr/>
                    <a:lstStyle/>
                    <a:p>
                      <a:endParaRPr lang="ru-RU" dirty="0"/>
                    </a:p>
                  </a:txBody>
                  <a:tcPr marL="89316" marR="89316" marT="43543" marB="43543"/>
                </a:tc>
                <a:extLst>
                  <a:ext uri="{0D108BD9-81ED-4DB2-BD59-A6C34878D82A}">
                    <a16:rowId xmlns="" xmlns:a16="http://schemas.microsoft.com/office/drawing/2014/main" val="10007"/>
                  </a:ext>
                </a:extLst>
              </a:tr>
              <a:tr h="392182">
                <a:tc vMerge="1">
                  <a:txBody>
                    <a:bodyPr/>
                    <a:lstStyle/>
                    <a:p>
                      <a:pPr algn="ctr"/>
                      <a:endParaRPr lang="ru-RU" sz="3000" b="1" dirty="0">
                        <a:latin typeface="Times New Roman" pitchFamily="18" charset="0"/>
                        <a:cs typeface="Times New Roman" pitchFamily="18" charset="0"/>
                      </a:endParaRPr>
                    </a:p>
                  </a:txBody>
                  <a:tcPr marL="89316" marR="89316" marT="43543" marB="43543" vert="vert270" anchor="ctr">
                    <a:solidFill>
                      <a:srgbClr val="00B0F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900" dirty="0" smtClean="0">
                          <a:solidFill>
                            <a:schemeClr val="tx1"/>
                          </a:solidFill>
                          <a:latin typeface="Times New Roman" pitchFamily="18" charset="0"/>
                          <a:cs typeface="Times New Roman" pitchFamily="18" charset="0"/>
                        </a:rPr>
                        <a:t>7</a:t>
                      </a:r>
                      <a:endParaRPr lang="ru-RU" sz="1900" dirty="0" smtClean="0">
                        <a:solidFill>
                          <a:schemeClr val="tx1"/>
                        </a:solidFill>
                        <a:latin typeface="Times New Roman" pitchFamily="18" charset="0"/>
                        <a:cs typeface="Times New Roman" pitchFamily="18" charset="0"/>
                      </a:endParaRPr>
                    </a:p>
                  </a:txBody>
                  <a:tcPr marL="89316" marR="89316" marT="43543" marB="4354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900" dirty="0" smtClean="0">
                          <a:latin typeface="KZ Times New Roman" pitchFamily="18" charset="0"/>
                        </a:rPr>
                        <a:t>Себеп-салдардық байланысты орнату.</a:t>
                      </a:r>
                      <a:r>
                        <a:rPr lang="kk-KZ" sz="1900" baseline="0" dirty="0" smtClean="0">
                          <a:latin typeface="KZ 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kk-KZ" sz="1900" baseline="0" dirty="0" smtClean="0">
                          <a:latin typeface="KZ Times New Roman" pitchFamily="18" charset="0"/>
                        </a:rPr>
                        <a:t>(сол жақта себептерді, оң жақтағы салдармен сәйкестендіру)</a:t>
                      </a:r>
                      <a:endParaRPr lang="ru-RU" sz="1900" dirty="0" smtClean="0">
                        <a:latin typeface="KZ Times New Roman" pitchFamily="18" charset="0"/>
                      </a:endParaRPr>
                    </a:p>
                  </a:txBody>
                  <a:tcPr marL="89316" marR="89316" marT="43543" marB="43543"/>
                </a:tc>
                <a:tc>
                  <a:txBody>
                    <a:bodyPr/>
                    <a:lstStyle/>
                    <a:p>
                      <a:pPr algn="ctr"/>
                      <a:endParaRPr lang="ru-RU" sz="1900" dirty="0">
                        <a:latin typeface="KZ Times New Roman" pitchFamily="18" charset="0"/>
                      </a:endParaRPr>
                    </a:p>
                  </a:txBody>
                  <a:tcPr marL="89316" marR="89316" marT="43543" marB="43543"/>
                </a:tc>
                <a:tc>
                  <a:txBody>
                    <a:bodyPr/>
                    <a:lstStyle/>
                    <a:p>
                      <a:endParaRPr lang="ru-RU" dirty="0"/>
                    </a:p>
                  </a:txBody>
                  <a:tcPr marL="89316" marR="89316" marT="43543" marB="43543"/>
                </a:tc>
                <a:extLst>
                  <a:ext uri="{0D108BD9-81ED-4DB2-BD59-A6C34878D82A}">
                    <a16:rowId xmlns="" xmlns:a16="http://schemas.microsoft.com/office/drawing/2014/main" val="10008"/>
                  </a:ext>
                </a:extLst>
              </a:tr>
              <a:tr h="392182">
                <a:tc vMerge="1">
                  <a:txBody>
                    <a:bodyPr/>
                    <a:lstStyle/>
                    <a:p>
                      <a:pPr algn="ctr"/>
                      <a:endParaRPr lang="ru-RU" sz="3000" b="1" dirty="0">
                        <a:latin typeface="Times New Roman" pitchFamily="18" charset="0"/>
                        <a:cs typeface="Times New Roman" pitchFamily="18" charset="0"/>
                      </a:endParaRPr>
                    </a:p>
                  </a:txBody>
                  <a:tcPr marL="89316" marR="89316" marT="43543" marB="43543" vert="vert270" anchor="ctr">
                    <a:solidFill>
                      <a:srgbClr val="00B0F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900" dirty="0" smtClean="0">
                          <a:solidFill>
                            <a:schemeClr val="tx1"/>
                          </a:solidFill>
                          <a:latin typeface="Times New Roman" pitchFamily="18" charset="0"/>
                          <a:cs typeface="Times New Roman" pitchFamily="18" charset="0"/>
                        </a:rPr>
                        <a:t>8</a:t>
                      </a:r>
                      <a:endParaRPr lang="ru-RU" sz="1900" dirty="0" smtClean="0">
                        <a:solidFill>
                          <a:schemeClr val="tx1"/>
                        </a:solidFill>
                        <a:latin typeface="Times New Roman" pitchFamily="18" charset="0"/>
                        <a:cs typeface="Times New Roman" pitchFamily="18" charset="0"/>
                      </a:endParaRPr>
                    </a:p>
                  </a:txBody>
                  <a:tcPr marL="89316" marR="89316" marT="43543" marB="43543"/>
                </a:tc>
                <a:tc>
                  <a:txBody>
                    <a:bodyPr/>
                    <a:lstStyle/>
                    <a:p>
                      <a:pPr algn="l"/>
                      <a:r>
                        <a:rPr lang="kk-KZ" sz="1900" dirty="0" smtClean="0">
                          <a:latin typeface="KZ Times New Roman" pitchFamily="18" charset="0"/>
                        </a:rPr>
                        <a:t>Сөйлемді аяқтау.</a:t>
                      </a:r>
                      <a:endParaRPr lang="ru-RU" sz="1900" dirty="0">
                        <a:latin typeface="KZ Times New Roman" pitchFamily="18" charset="0"/>
                      </a:endParaRPr>
                    </a:p>
                  </a:txBody>
                  <a:tcPr marL="89316" marR="89316" marT="43543" marB="43543"/>
                </a:tc>
                <a:tc>
                  <a:txBody>
                    <a:bodyPr/>
                    <a:lstStyle/>
                    <a:p>
                      <a:pPr algn="ctr"/>
                      <a:endParaRPr lang="ru-RU" sz="1900" dirty="0">
                        <a:latin typeface="KZ Times New Roman" pitchFamily="18" charset="0"/>
                      </a:endParaRPr>
                    </a:p>
                  </a:txBody>
                  <a:tcPr marL="89316" marR="89316" marT="43543" marB="43543"/>
                </a:tc>
                <a:tc>
                  <a:txBody>
                    <a:bodyPr/>
                    <a:lstStyle/>
                    <a:p>
                      <a:endParaRPr lang="ru-RU" dirty="0"/>
                    </a:p>
                  </a:txBody>
                  <a:tcPr marL="89316" marR="89316" marT="43543" marB="43543"/>
                </a:tc>
                <a:extLst>
                  <a:ext uri="{0D108BD9-81ED-4DB2-BD59-A6C34878D82A}">
                    <a16:rowId xmlns="" xmlns:a16="http://schemas.microsoft.com/office/drawing/2014/main" val="10009"/>
                  </a:ext>
                </a:extLst>
              </a:tr>
              <a:tr h="392182">
                <a:tc vMerge="1">
                  <a:txBody>
                    <a:bodyPr/>
                    <a:lstStyle/>
                    <a:p>
                      <a:pPr algn="ctr"/>
                      <a:endParaRPr lang="ru-RU" sz="3000" b="1" dirty="0">
                        <a:latin typeface="Times New Roman" pitchFamily="18" charset="0"/>
                        <a:cs typeface="Times New Roman" pitchFamily="18" charset="0"/>
                      </a:endParaRPr>
                    </a:p>
                  </a:txBody>
                  <a:tcPr marL="89316" marR="89316" marT="43543" marB="43543" vert="vert270" anchor="ctr">
                    <a:solidFill>
                      <a:srgbClr val="00B0F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900" dirty="0" smtClean="0">
                          <a:solidFill>
                            <a:schemeClr val="tx1"/>
                          </a:solidFill>
                          <a:latin typeface="Times New Roman" pitchFamily="18" charset="0"/>
                          <a:cs typeface="Times New Roman" pitchFamily="18" charset="0"/>
                        </a:rPr>
                        <a:t>9</a:t>
                      </a:r>
                      <a:endParaRPr lang="ru-RU" sz="1900" dirty="0" smtClean="0">
                        <a:solidFill>
                          <a:schemeClr val="tx1"/>
                        </a:solidFill>
                        <a:latin typeface="Times New Roman" pitchFamily="18" charset="0"/>
                        <a:cs typeface="Times New Roman" pitchFamily="18" charset="0"/>
                      </a:endParaRPr>
                    </a:p>
                  </a:txBody>
                  <a:tcPr marL="89316" marR="89316" marT="43543" marB="43543"/>
                </a:tc>
                <a:tc>
                  <a:txBody>
                    <a:bodyPr/>
                    <a:lstStyle/>
                    <a:p>
                      <a:pPr algn="l"/>
                      <a:r>
                        <a:rPr lang="kk-KZ" sz="1900" dirty="0" smtClean="0">
                          <a:latin typeface="KZ Times New Roman" pitchFamily="18" charset="0"/>
                        </a:rPr>
                        <a:t>Сұрақтарға жауап беру. </a:t>
                      </a:r>
                      <a:endParaRPr lang="ru-RU" sz="1900" dirty="0">
                        <a:latin typeface="KZ Times New Roman" pitchFamily="18" charset="0"/>
                      </a:endParaRPr>
                    </a:p>
                  </a:txBody>
                  <a:tcPr marL="89316" marR="89316" marT="43543" marB="43543"/>
                </a:tc>
                <a:tc>
                  <a:txBody>
                    <a:bodyPr/>
                    <a:lstStyle/>
                    <a:p>
                      <a:pPr algn="ctr"/>
                      <a:endParaRPr lang="ru-RU" sz="1900" dirty="0">
                        <a:latin typeface="KZ Times New Roman" pitchFamily="18" charset="0"/>
                      </a:endParaRPr>
                    </a:p>
                  </a:txBody>
                  <a:tcPr marL="89316" marR="89316" marT="43543" marB="43543"/>
                </a:tc>
                <a:tc>
                  <a:txBody>
                    <a:bodyPr/>
                    <a:lstStyle/>
                    <a:p>
                      <a:endParaRPr lang="ru-RU" dirty="0"/>
                    </a:p>
                  </a:txBody>
                  <a:tcPr marL="89316" marR="89316" marT="43543" marB="43543"/>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441912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2" descr="ТР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725" y="1652588"/>
            <a:ext cx="11366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Рисунок 5" descr="Iel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0" y="1668463"/>
            <a:ext cx="122396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Рисунок 4" descr="казтест эмблем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685925"/>
            <a:ext cx="11525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Прямоугольник 1"/>
          <p:cNvSpPr>
            <a:spLocks noChangeArrowheads="1"/>
          </p:cNvSpPr>
          <p:nvPr/>
        </p:nvSpPr>
        <p:spPr bwMode="auto">
          <a:xfrm>
            <a:off x="2698750" y="447675"/>
            <a:ext cx="38814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kk-KZ" altLang="ru-RU" b="1">
                <a:solidFill>
                  <a:srgbClr val="C00000"/>
                </a:solidFill>
                <a:latin typeface="Times New Roman" pitchFamily="18" charset="0"/>
                <a:cs typeface="Times New Roman" pitchFamily="18" charset="0"/>
              </a:rPr>
              <a:t>ОҚЫЛЫМ БӨЛІГІ</a:t>
            </a:r>
          </a:p>
        </p:txBody>
      </p:sp>
      <p:sp>
        <p:nvSpPr>
          <p:cNvPr id="10" name="Прямоугольник 1"/>
          <p:cNvSpPr>
            <a:spLocks noChangeArrowheads="1"/>
          </p:cNvSpPr>
          <p:nvPr/>
        </p:nvSpPr>
        <p:spPr bwMode="auto">
          <a:xfrm>
            <a:off x="17463" y="6272213"/>
            <a:ext cx="9126537" cy="585787"/>
          </a:xfrm>
          <a:prstGeom prst="rect">
            <a:avLst/>
          </a:prstGeom>
          <a:solidFill>
            <a:schemeClr val="accent4"/>
          </a:solidFill>
          <a:ln/>
        </p:spPr>
        <p:style>
          <a:lnRef idx="3">
            <a:schemeClr val="lt1"/>
          </a:lnRef>
          <a:fillRef idx="1">
            <a:schemeClr val="accent6"/>
          </a:fillRef>
          <a:effectRef idx="1">
            <a:schemeClr val="accent6"/>
          </a:effectRef>
          <a:fontRef idx="minor">
            <a:schemeClr val="lt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kk-KZ" altLang="ru-RU" dirty="0" smtClean="0">
                <a:solidFill>
                  <a:schemeClr val="bg1"/>
                </a:solidFill>
                <a:latin typeface="Times New Roman" panose="02020603050405020304" pitchFamily="18" charset="0"/>
                <a:cs typeface="Times New Roman" panose="02020603050405020304" pitchFamily="18" charset="0"/>
              </a:rPr>
              <a:t>В1: Орта деңгей</a:t>
            </a:r>
            <a:endParaRPr lang="ru-RU" altLang="ru-RU" dirty="0" smtClean="0">
              <a:solidFill>
                <a:schemeClr val="bg1"/>
              </a:solidFill>
              <a:latin typeface="Times New Roman" panose="02020603050405020304" pitchFamily="18" charset="0"/>
              <a:cs typeface="Times New Roman" panose="02020603050405020304" pitchFamily="18" charset="0"/>
            </a:endParaRPr>
          </a:p>
        </p:txBody>
      </p:sp>
      <p:sp>
        <p:nvSpPr>
          <p:cNvPr id="28679" name="Прямоугольник 2"/>
          <p:cNvSpPr>
            <a:spLocks noChangeArrowheads="1"/>
          </p:cNvSpPr>
          <p:nvPr/>
        </p:nvSpPr>
        <p:spPr bwMode="auto">
          <a:xfrm>
            <a:off x="501650" y="2838450"/>
            <a:ext cx="2844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kk-KZ" altLang="ru-RU" sz="1800" b="1">
                <a:latin typeface="Times New Roman" pitchFamily="18" charset="0"/>
                <a:cs typeface="Times New Roman" pitchFamily="18" charset="0"/>
              </a:rPr>
              <a:t>Автор</a:t>
            </a:r>
          </a:p>
          <a:p>
            <a:pPr eaLnBrk="1" hangingPunct="1">
              <a:spcBef>
                <a:spcPct val="0"/>
              </a:spcBef>
              <a:buFontTx/>
              <a:buNone/>
            </a:pPr>
            <a:r>
              <a:rPr lang="kk-KZ" altLang="ru-RU" sz="1800">
                <a:latin typeface="Times New Roman" pitchFamily="18" charset="0"/>
                <a:cs typeface="Times New Roman" pitchFamily="18" charset="0"/>
              </a:rPr>
              <a:t>А) дает бесстрастную информацию о городе</a:t>
            </a:r>
          </a:p>
          <a:p>
            <a:pPr eaLnBrk="1" hangingPunct="1">
              <a:spcBef>
                <a:spcPct val="0"/>
              </a:spcBef>
              <a:buFontTx/>
              <a:buNone/>
            </a:pPr>
            <a:r>
              <a:rPr lang="kk-KZ" altLang="ru-RU" sz="1800">
                <a:latin typeface="Times New Roman" pitchFamily="18" charset="0"/>
                <a:cs typeface="Times New Roman" pitchFamily="18" charset="0"/>
              </a:rPr>
              <a:t>Б) заинтересованно рассказывает о судьбе города</a:t>
            </a:r>
          </a:p>
          <a:p>
            <a:pPr eaLnBrk="1" hangingPunct="1">
              <a:spcBef>
                <a:spcPct val="0"/>
              </a:spcBef>
              <a:buFontTx/>
              <a:buNone/>
            </a:pPr>
            <a:r>
              <a:rPr lang="kk-KZ" altLang="ru-RU" sz="1800">
                <a:latin typeface="Times New Roman" pitchFamily="18" charset="0"/>
                <a:cs typeface="Times New Roman" pitchFamily="18" charset="0"/>
              </a:rPr>
              <a:t>В) восхищается историческим прошлым города.</a:t>
            </a:r>
            <a:r>
              <a:rPr lang="kk-KZ" altLang="ru-RU" sz="1800" b="1">
                <a:latin typeface="Times New Roman" pitchFamily="18" charset="0"/>
                <a:cs typeface="Times New Roman" pitchFamily="18" charset="0"/>
              </a:rPr>
              <a:t> </a:t>
            </a:r>
          </a:p>
        </p:txBody>
      </p:sp>
      <p:sp>
        <p:nvSpPr>
          <p:cNvPr id="28680" name="Прямоугольник 4"/>
          <p:cNvSpPr>
            <a:spLocks noChangeArrowheads="1"/>
          </p:cNvSpPr>
          <p:nvPr/>
        </p:nvSpPr>
        <p:spPr bwMode="auto">
          <a:xfrm>
            <a:off x="6580188" y="2865438"/>
            <a:ext cx="20716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kk-KZ" altLang="ru-RU" sz="1800" b="1">
                <a:latin typeface="Times New Roman" pitchFamily="18" charset="0"/>
                <a:cs typeface="Times New Roman" pitchFamily="18" charset="0"/>
              </a:rPr>
              <a:t>Пікірді растаңыз.</a:t>
            </a:r>
          </a:p>
          <a:p>
            <a:pPr eaLnBrk="1" hangingPunct="1">
              <a:spcBef>
                <a:spcPct val="0"/>
              </a:spcBef>
              <a:buFontTx/>
              <a:buNone/>
            </a:pPr>
            <a:r>
              <a:rPr lang="kk-KZ" altLang="ru-RU" sz="1800">
                <a:latin typeface="Times New Roman" pitchFamily="18" charset="0"/>
                <a:cs typeface="Times New Roman" pitchFamily="18" charset="0"/>
              </a:rPr>
              <a:t>А) пікір жоқ</a:t>
            </a:r>
          </a:p>
          <a:p>
            <a:pPr eaLnBrk="1" hangingPunct="1">
              <a:spcBef>
                <a:spcPct val="0"/>
              </a:spcBef>
              <a:buFontTx/>
              <a:buNone/>
            </a:pPr>
            <a:r>
              <a:rPr lang="kk-KZ" altLang="ru-RU" sz="1800">
                <a:latin typeface="Times New Roman" pitchFamily="18" charset="0"/>
                <a:cs typeface="Times New Roman" pitchFamily="18" charset="0"/>
              </a:rPr>
              <a:t>В) жеке пікір</a:t>
            </a:r>
          </a:p>
          <a:p>
            <a:pPr eaLnBrk="1" hangingPunct="1">
              <a:spcBef>
                <a:spcPct val="0"/>
              </a:spcBef>
              <a:buFontTx/>
              <a:buNone/>
            </a:pPr>
            <a:r>
              <a:rPr lang="kk-KZ" altLang="ru-RU" sz="1800">
                <a:latin typeface="Times New Roman" pitchFamily="18" charset="0"/>
                <a:cs typeface="Times New Roman" pitchFamily="18" charset="0"/>
              </a:rPr>
              <a:t>С) автордың пікірі</a:t>
            </a:r>
          </a:p>
          <a:p>
            <a:pPr eaLnBrk="1" hangingPunct="1">
              <a:spcBef>
                <a:spcPct val="0"/>
              </a:spcBef>
              <a:buFontTx/>
              <a:buNone/>
            </a:pPr>
            <a:r>
              <a:rPr lang="en-US" altLang="ru-RU" sz="1800">
                <a:latin typeface="Times New Roman" pitchFamily="18" charset="0"/>
                <a:cs typeface="Times New Roman" pitchFamily="18" charset="0"/>
              </a:rPr>
              <a:t>D</a:t>
            </a:r>
            <a:r>
              <a:rPr lang="kk-KZ" altLang="ru-RU" sz="1800">
                <a:latin typeface="Times New Roman" pitchFamily="18" charset="0"/>
                <a:cs typeface="Times New Roman" pitchFamily="18" charset="0"/>
              </a:rPr>
              <a:t>) кейіпкердің пікірі</a:t>
            </a:r>
          </a:p>
        </p:txBody>
      </p:sp>
      <p:pic>
        <p:nvPicPr>
          <p:cNvPr id="28681" name="Picture 2" descr="C:\Users\admin\Pictures\Чтение.jpg"/>
          <p:cNvPicPr>
            <a:picLocks noChangeAspect="1" noChangeArrowheads="1"/>
          </p:cNvPicPr>
          <p:nvPr/>
        </p:nvPicPr>
        <p:blipFill>
          <a:blip r:embed="rId5">
            <a:extLst>
              <a:ext uri="{28A0092B-C50C-407E-A947-70E740481C1C}">
                <a14:useLocalDpi xmlns:a14="http://schemas.microsoft.com/office/drawing/2010/main" val="0"/>
              </a:ext>
            </a:extLst>
          </a:blip>
          <a:srcRect t="7195" b="13789"/>
          <a:stretch>
            <a:fillRect/>
          </a:stretch>
        </p:blipFill>
        <p:spPr bwMode="auto">
          <a:xfrm>
            <a:off x="3467100" y="4319588"/>
            <a:ext cx="2643188"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Прямоугольник 3"/>
          <p:cNvSpPr>
            <a:spLocks noChangeArrowheads="1"/>
          </p:cNvSpPr>
          <p:nvPr/>
        </p:nvSpPr>
        <p:spPr bwMode="auto">
          <a:xfrm>
            <a:off x="3810000" y="2921000"/>
            <a:ext cx="1957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kk-KZ" altLang="ru-RU" sz="1800" b="1">
                <a:latin typeface="KZ Times New Roman" pitchFamily="18" charset="0"/>
              </a:rPr>
              <a:t>Автордың пікірін анықтау</a:t>
            </a:r>
            <a:endParaRPr lang="ru-RU" altLang="ru-RU" sz="1800">
              <a:latin typeface="Verdana" pitchFamily="34" charset="0"/>
            </a:endParaRPr>
          </a:p>
        </p:txBody>
      </p:sp>
    </p:spTree>
    <p:extLst>
      <p:ext uri="{BB962C8B-B14F-4D97-AF65-F5344CB8AC3E}">
        <p14:creationId xmlns:p14="http://schemas.microsoft.com/office/powerpoint/2010/main" val="3610226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Прямоугольник 1"/>
          <p:cNvSpPr>
            <a:spLocks noChangeArrowheads="1"/>
          </p:cNvSpPr>
          <p:nvPr/>
        </p:nvSpPr>
        <p:spPr bwMode="auto">
          <a:xfrm>
            <a:off x="2120900" y="76200"/>
            <a:ext cx="49196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44600" eaLnBrk="0" hangingPunct="0">
              <a:spcBef>
                <a:spcPct val="20000"/>
              </a:spcBef>
              <a:buFont typeface="Arial" charset="0"/>
              <a:buChar char="•"/>
              <a:defRPr sz="3200">
                <a:solidFill>
                  <a:schemeClr val="tx1"/>
                </a:solidFill>
                <a:latin typeface="Calibri" pitchFamily="34" charset="0"/>
              </a:defRPr>
            </a:lvl1pPr>
            <a:lvl2pPr marL="742950" indent="-285750" defTabSz="1244600" eaLnBrk="0" hangingPunct="0">
              <a:spcBef>
                <a:spcPct val="20000"/>
              </a:spcBef>
              <a:buFont typeface="Arial" charset="0"/>
              <a:buChar char="–"/>
              <a:defRPr sz="2800">
                <a:solidFill>
                  <a:schemeClr val="tx1"/>
                </a:solidFill>
                <a:latin typeface="Calibri" pitchFamily="34" charset="0"/>
              </a:defRPr>
            </a:lvl2pPr>
            <a:lvl3pPr marL="1143000" indent="-228600" defTabSz="1244600" eaLnBrk="0" hangingPunct="0">
              <a:spcBef>
                <a:spcPct val="20000"/>
              </a:spcBef>
              <a:buFont typeface="Arial" charset="0"/>
              <a:buChar char="•"/>
              <a:defRPr sz="2400">
                <a:solidFill>
                  <a:schemeClr val="tx1"/>
                </a:solidFill>
                <a:latin typeface="Calibri" pitchFamily="34" charset="0"/>
              </a:defRPr>
            </a:lvl3pPr>
            <a:lvl4pPr marL="1600200" indent="-228600" defTabSz="1244600" eaLnBrk="0" hangingPunct="0">
              <a:spcBef>
                <a:spcPct val="20000"/>
              </a:spcBef>
              <a:buFont typeface="Arial" charset="0"/>
              <a:buChar char="–"/>
              <a:defRPr sz="2000">
                <a:solidFill>
                  <a:schemeClr val="tx1"/>
                </a:solidFill>
                <a:latin typeface="Calibri" pitchFamily="34" charset="0"/>
              </a:defRPr>
            </a:lvl4pPr>
            <a:lvl5pPr marL="2057400" indent="-228600" defTabSz="1244600" eaLnBrk="0" hangingPunct="0">
              <a:spcBef>
                <a:spcPct val="20000"/>
              </a:spcBef>
              <a:buFont typeface="Arial" charset="0"/>
              <a:buChar char="»"/>
              <a:defRPr sz="2000">
                <a:solidFill>
                  <a:schemeClr val="tx1"/>
                </a:solidFill>
                <a:latin typeface="Calibri" pitchFamily="34" charset="0"/>
              </a:defRPr>
            </a:lvl5pPr>
            <a:lvl6pPr marL="25146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0"/>
              </a:spcBef>
              <a:spcAft>
                <a:spcPct val="35000"/>
              </a:spcAft>
              <a:buFontTx/>
              <a:buNone/>
            </a:pPr>
            <a:r>
              <a:rPr lang="kk-KZ" altLang="ru-RU" sz="2400" b="1">
                <a:solidFill>
                  <a:srgbClr val="C00000"/>
                </a:solidFill>
                <a:latin typeface="Arial" charset="0"/>
                <a:cs typeface="Arial" charset="0"/>
              </a:rPr>
              <a:t>ӨЗГЕРТІЛГЕН  ТАПСЫРМАЛАР</a:t>
            </a:r>
          </a:p>
        </p:txBody>
      </p:sp>
      <p:sp>
        <p:nvSpPr>
          <p:cNvPr id="11" name="Прямоугольник 10"/>
          <p:cNvSpPr/>
          <p:nvPr/>
        </p:nvSpPr>
        <p:spPr>
          <a:xfrm>
            <a:off x="114300" y="957263"/>
            <a:ext cx="4267200" cy="3233737"/>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287338" y="695325"/>
            <a:ext cx="3933825" cy="523875"/>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r>
              <a:rPr lang="kk-KZ" b="1" dirty="0">
                <a:solidFill>
                  <a:schemeClr val="bg1"/>
                </a:solidFill>
                <a:latin typeface="Arial" panose="020B0604020202020204" pitchFamily="34" charset="0"/>
                <a:cs typeface="Arial" panose="020B0604020202020204" pitchFamily="34" charset="0"/>
              </a:rPr>
              <a:t>ҚОЛДАНЫСТАҒЫ   ФОРМАТ</a:t>
            </a:r>
            <a:endParaRPr lang="ru-RU" b="1" dirty="0">
              <a:solidFill>
                <a:schemeClr val="bg1"/>
              </a:solidFill>
              <a:latin typeface="Arial" panose="020B0604020202020204" pitchFamily="34" charset="0"/>
              <a:cs typeface="Arial" panose="020B0604020202020204" pitchFamily="34" charset="0"/>
            </a:endParaRPr>
          </a:p>
        </p:txBody>
      </p:sp>
      <p:sp>
        <p:nvSpPr>
          <p:cNvPr id="13" name="Прямоугольник 12"/>
          <p:cNvSpPr/>
          <p:nvPr/>
        </p:nvSpPr>
        <p:spPr>
          <a:xfrm>
            <a:off x="4741863" y="957263"/>
            <a:ext cx="4267200" cy="323373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Прямоугольник 14"/>
          <p:cNvSpPr/>
          <p:nvPr/>
        </p:nvSpPr>
        <p:spPr>
          <a:xfrm>
            <a:off x="4913313" y="695325"/>
            <a:ext cx="3935412" cy="523875"/>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kk-KZ" b="1" dirty="0">
                <a:solidFill>
                  <a:schemeClr val="bg1"/>
                </a:solidFill>
                <a:latin typeface="Arial" panose="020B0604020202020204" pitchFamily="34" charset="0"/>
                <a:cs typeface="Arial" panose="020B0604020202020204" pitchFamily="34" charset="0"/>
              </a:rPr>
              <a:t>ЖАҢА ФОРМАТ</a:t>
            </a:r>
            <a:endParaRPr lang="ru-RU" b="1" dirty="0">
              <a:solidFill>
                <a:schemeClr val="bg1"/>
              </a:solidFill>
              <a:latin typeface="Arial" panose="020B0604020202020204" pitchFamily="34" charset="0"/>
              <a:cs typeface="Arial" panose="020B0604020202020204" pitchFamily="34" charset="0"/>
            </a:endParaRPr>
          </a:p>
        </p:txBody>
      </p:sp>
      <p:sp>
        <p:nvSpPr>
          <p:cNvPr id="28680" name="Прямоугольник 5"/>
          <p:cNvSpPr>
            <a:spLocks noChangeArrowheads="1"/>
          </p:cNvSpPr>
          <p:nvPr/>
        </p:nvSpPr>
        <p:spPr bwMode="auto">
          <a:xfrm>
            <a:off x="285750" y="1374775"/>
            <a:ext cx="41179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kk-KZ" altLang="ru-RU" sz="1600" b="1" dirty="0" smtClean="0">
                <a:solidFill>
                  <a:schemeClr val="accent1">
                    <a:lumMod val="50000"/>
                  </a:schemeClr>
                </a:solidFill>
                <a:latin typeface="Arial" panose="020B0604020202020204" pitchFamily="34" charset="0"/>
                <a:cs typeface="Arial" panose="020B0604020202020204" pitchFamily="34" charset="0"/>
              </a:rPr>
              <a:t>Мәтін мазмұнына сәйкес ақпаратты таңдаңыз.</a:t>
            </a:r>
          </a:p>
          <a:p>
            <a:pPr eaLnBrk="1" hangingPunct="1">
              <a:defRPr/>
            </a:pPr>
            <a:r>
              <a:rPr lang="kk-KZ" altLang="ru-RU" sz="1600" b="1" dirty="0" smtClean="0">
                <a:solidFill>
                  <a:schemeClr val="accent1">
                    <a:lumMod val="50000"/>
                  </a:schemeClr>
                </a:solidFill>
                <a:latin typeface="Arial" panose="020B0604020202020204" pitchFamily="34" charset="0"/>
                <a:cs typeface="Arial" panose="020B0604020202020204" pitchFamily="34" charset="0"/>
              </a:rPr>
              <a:t>Мәтінге сәйкес келмейтін ақпаратты таңдаңыз. </a:t>
            </a:r>
          </a:p>
          <a:p>
            <a:pPr eaLnBrk="1" hangingPunct="1">
              <a:defRPr/>
            </a:pPr>
            <a:r>
              <a:rPr lang="kk-KZ" altLang="ru-RU" sz="1600" dirty="0" smtClean="0">
                <a:solidFill>
                  <a:schemeClr val="accent1">
                    <a:lumMod val="50000"/>
                  </a:schemeClr>
                </a:solidFill>
                <a:latin typeface="Arial" panose="020B0604020202020204" pitchFamily="34" charset="0"/>
                <a:cs typeface="Arial" panose="020B0604020202020204" pitchFamily="34" charset="0"/>
              </a:rPr>
              <a:t>A) Бибігүл Төлегенова – танымал әнші.</a:t>
            </a:r>
            <a:endParaRPr lang="ru-RU" altLang="ru-RU" sz="1600" dirty="0" smtClean="0">
              <a:solidFill>
                <a:schemeClr val="accent1">
                  <a:lumMod val="50000"/>
                </a:schemeClr>
              </a:solidFill>
              <a:latin typeface="Arial" panose="020B0604020202020204" pitchFamily="34" charset="0"/>
              <a:cs typeface="Arial" panose="020B0604020202020204" pitchFamily="34" charset="0"/>
            </a:endParaRPr>
          </a:p>
          <a:p>
            <a:pPr eaLnBrk="1" hangingPunct="1">
              <a:defRPr/>
            </a:pPr>
            <a:r>
              <a:rPr lang="kk-KZ" altLang="ru-RU" sz="1600" dirty="0" smtClean="0">
                <a:solidFill>
                  <a:schemeClr val="accent1">
                    <a:lumMod val="50000"/>
                  </a:schemeClr>
                </a:solidFill>
                <a:latin typeface="Arial" panose="020B0604020202020204" pitchFamily="34" charset="0"/>
                <a:cs typeface="Arial" panose="020B0604020202020204" pitchFamily="34" charset="0"/>
              </a:rPr>
              <a:t>B) Кездесу кешіне талантты өнер адамдары қатысады. </a:t>
            </a:r>
            <a:endParaRPr lang="ru-RU" altLang="ru-RU" sz="1600" dirty="0" smtClean="0">
              <a:solidFill>
                <a:schemeClr val="accent1">
                  <a:lumMod val="50000"/>
                </a:schemeClr>
              </a:solidFill>
              <a:latin typeface="Arial" panose="020B0604020202020204" pitchFamily="34" charset="0"/>
              <a:cs typeface="Arial" panose="020B0604020202020204" pitchFamily="34" charset="0"/>
            </a:endParaRPr>
          </a:p>
          <a:p>
            <a:pPr eaLnBrk="1" hangingPunct="1">
              <a:defRPr/>
            </a:pPr>
            <a:r>
              <a:rPr lang="kk-KZ" altLang="ru-RU" sz="1600" dirty="0" smtClean="0">
                <a:solidFill>
                  <a:schemeClr val="accent1">
                    <a:lumMod val="50000"/>
                  </a:schemeClr>
                </a:solidFill>
                <a:latin typeface="Arial" panose="020B0604020202020204" pitchFamily="34" charset="0"/>
                <a:cs typeface="Arial" panose="020B0604020202020204" pitchFamily="34" charset="0"/>
              </a:rPr>
              <a:t>C) Еуразия университетінде қала тұрғындарымен кездесу өтеді. </a:t>
            </a:r>
            <a:endParaRPr lang="ru-RU" altLang="ru-RU" sz="1600" dirty="0" smtClean="0">
              <a:solidFill>
                <a:schemeClr val="accent1">
                  <a:lumMod val="50000"/>
                </a:schemeClr>
              </a:solidFill>
              <a:latin typeface="Arial" panose="020B0604020202020204" pitchFamily="34" charset="0"/>
              <a:cs typeface="Arial" panose="020B0604020202020204" pitchFamily="34" charset="0"/>
            </a:endParaRPr>
          </a:p>
          <a:p>
            <a:pPr eaLnBrk="1" hangingPunct="1">
              <a:defRPr/>
            </a:pPr>
            <a:r>
              <a:rPr lang="kk-KZ" altLang="ru-RU" sz="1600" dirty="0" smtClean="0">
                <a:solidFill>
                  <a:schemeClr val="accent1">
                    <a:lumMod val="50000"/>
                  </a:schemeClr>
                </a:solidFill>
                <a:latin typeface="Arial" panose="020B0604020202020204" pitchFamily="34" charset="0"/>
                <a:cs typeface="Arial" panose="020B0604020202020204" pitchFamily="34" charset="0"/>
              </a:rPr>
              <a:t>D) Кездесу жүргізушісі – белгілі опера әншісі Кенжеғали Мыржықбай.</a:t>
            </a:r>
            <a:endParaRPr lang="ru-RU" altLang="ru-RU" sz="1600" dirty="0" smtClean="0">
              <a:solidFill>
                <a:schemeClr val="accent1">
                  <a:lumMod val="50000"/>
                </a:schemeClr>
              </a:solidFill>
              <a:latin typeface="Arial" panose="020B0604020202020204" pitchFamily="34" charset="0"/>
              <a:cs typeface="Arial" panose="020B0604020202020204" pitchFamily="34" charset="0"/>
            </a:endParaRPr>
          </a:p>
        </p:txBody>
      </p:sp>
      <p:sp>
        <p:nvSpPr>
          <p:cNvPr id="28681" name="Прямоугольник 15"/>
          <p:cNvSpPr>
            <a:spLocks noChangeArrowheads="1"/>
          </p:cNvSpPr>
          <p:nvPr/>
        </p:nvSpPr>
        <p:spPr bwMode="auto">
          <a:xfrm>
            <a:off x="4816475" y="1390650"/>
            <a:ext cx="41179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kk-KZ" altLang="ru-RU" sz="1600" b="1" dirty="0" smtClean="0">
                <a:solidFill>
                  <a:schemeClr val="accent1">
                    <a:lumMod val="50000"/>
                  </a:schemeClr>
                </a:solidFill>
                <a:latin typeface="Arial" panose="020B0604020202020204" pitchFamily="34" charset="0"/>
                <a:cs typeface="Arial" panose="020B0604020202020204" pitchFamily="34" charset="0"/>
              </a:rPr>
              <a:t>Растаңыз немесе жоққа шығарыңыз</a:t>
            </a:r>
          </a:p>
          <a:p>
            <a:pPr eaLnBrk="1" hangingPunct="1">
              <a:defRPr/>
            </a:pPr>
            <a:endParaRPr lang="kk-KZ" altLang="ru-RU" sz="1600" dirty="0" smtClean="0">
              <a:solidFill>
                <a:schemeClr val="accent1">
                  <a:lumMod val="50000"/>
                </a:schemeClr>
              </a:solidFill>
              <a:latin typeface="Arial" panose="020B0604020202020204" pitchFamily="34" charset="0"/>
              <a:cs typeface="Arial" panose="020B0604020202020204" pitchFamily="34" charset="0"/>
            </a:endParaRPr>
          </a:p>
          <a:p>
            <a:pPr eaLnBrk="1" hangingPunct="1">
              <a:defRPr/>
            </a:pPr>
            <a:r>
              <a:rPr lang="kk-KZ" altLang="ru-RU" sz="1600" dirty="0" smtClean="0">
                <a:solidFill>
                  <a:schemeClr val="accent1">
                    <a:lumMod val="50000"/>
                  </a:schemeClr>
                </a:solidFill>
                <a:latin typeface="Arial" panose="020B0604020202020204" pitchFamily="34" charset="0"/>
                <a:cs typeface="Arial" panose="020B0604020202020204" pitchFamily="34" charset="0"/>
              </a:rPr>
              <a:t>Кездесу кешіне талантты өнер адамдары қатысады.</a:t>
            </a:r>
          </a:p>
          <a:p>
            <a:pPr eaLnBrk="1" hangingPunct="1">
              <a:defRPr/>
            </a:pPr>
            <a:endParaRPr lang="kk-KZ" altLang="ru-RU" sz="1600" dirty="0" smtClean="0">
              <a:solidFill>
                <a:schemeClr val="accent1">
                  <a:lumMod val="50000"/>
                </a:schemeClr>
              </a:solidFill>
              <a:latin typeface="Arial" panose="020B0604020202020204" pitchFamily="34" charset="0"/>
              <a:cs typeface="Arial" panose="020B0604020202020204" pitchFamily="34" charset="0"/>
            </a:endParaRPr>
          </a:p>
          <a:p>
            <a:pPr eaLnBrk="1" hangingPunct="1">
              <a:defRPr/>
            </a:pPr>
            <a:r>
              <a:rPr lang="kk-KZ" altLang="ru-RU" sz="1600" dirty="0" smtClean="0">
                <a:solidFill>
                  <a:schemeClr val="accent1">
                    <a:lumMod val="50000"/>
                  </a:schemeClr>
                </a:solidFill>
                <a:latin typeface="Arial" panose="020B0604020202020204" pitchFamily="34" charset="0"/>
                <a:cs typeface="Arial" panose="020B0604020202020204" pitchFamily="34" charset="0"/>
              </a:rPr>
              <a:t>А) рас</a:t>
            </a:r>
          </a:p>
          <a:p>
            <a:pPr eaLnBrk="1" hangingPunct="1">
              <a:defRPr/>
            </a:pPr>
            <a:r>
              <a:rPr lang="kk-KZ" altLang="ru-RU" sz="1600" dirty="0" smtClean="0">
                <a:solidFill>
                  <a:schemeClr val="accent1">
                    <a:lumMod val="50000"/>
                  </a:schemeClr>
                </a:solidFill>
                <a:latin typeface="Arial" panose="020B0604020202020204" pitchFamily="34" charset="0"/>
                <a:cs typeface="Arial" panose="020B0604020202020204" pitchFamily="34" charset="0"/>
              </a:rPr>
              <a:t>В) жалған</a:t>
            </a:r>
          </a:p>
          <a:p>
            <a:pPr eaLnBrk="1" hangingPunct="1">
              <a:defRPr/>
            </a:pPr>
            <a:r>
              <a:rPr lang="kk-KZ" altLang="ru-RU" sz="1600" dirty="0" smtClean="0">
                <a:solidFill>
                  <a:schemeClr val="accent1">
                    <a:lumMod val="50000"/>
                  </a:schemeClr>
                </a:solidFill>
                <a:latin typeface="Arial" panose="020B0604020202020204" pitchFamily="34" charset="0"/>
                <a:cs typeface="Arial" panose="020B0604020202020204" pitchFamily="34" charset="0"/>
              </a:rPr>
              <a:t>С) мүмкін</a:t>
            </a:r>
          </a:p>
          <a:p>
            <a:pPr eaLnBrk="1" hangingPunct="1">
              <a:defRPr/>
            </a:pPr>
            <a:r>
              <a:rPr lang="en-US" altLang="ru-RU" sz="1600" dirty="0" smtClean="0">
                <a:solidFill>
                  <a:schemeClr val="accent1">
                    <a:lumMod val="50000"/>
                  </a:schemeClr>
                </a:solidFill>
                <a:latin typeface="Arial" panose="020B0604020202020204" pitchFamily="34" charset="0"/>
                <a:cs typeface="Arial" panose="020B0604020202020204" pitchFamily="34" charset="0"/>
              </a:rPr>
              <a:t>D</a:t>
            </a:r>
            <a:r>
              <a:rPr lang="kk-KZ" altLang="ru-RU" sz="1600" dirty="0" smtClean="0">
                <a:solidFill>
                  <a:schemeClr val="accent1">
                    <a:lumMod val="50000"/>
                  </a:schemeClr>
                </a:solidFill>
                <a:latin typeface="Arial" panose="020B0604020202020204" pitchFamily="34" charset="0"/>
                <a:cs typeface="Arial" panose="020B0604020202020204" pitchFamily="34" charset="0"/>
              </a:rPr>
              <a:t>) ақпарат жоқ</a:t>
            </a:r>
            <a:endParaRPr lang="ru-RU" altLang="ru-RU" sz="1600" dirty="0" smtClean="0">
              <a:solidFill>
                <a:schemeClr val="accent1">
                  <a:lumMod val="50000"/>
                </a:schemeClr>
              </a:solidFill>
              <a:latin typeface="Arial" panose="020B0604020202020204" pitchFamily="34" charset="0"/>
              <a:cs typeface="Arial" panose="020B0604020202020204" pitchFamily="34" charset="0"/>
            </a:endParaRPr>
          </a:p>
        </p:txBody>
      </p:sp>
      <p:sp>
        <p:nvSpPr>
          <p:cNvPr id="29706" name="Прямоугольник 16"/>
          <p:cNvSpPr>
            <a:spLocks noChangeArrowheads="1"/>
          </p:cNvSpPr>
          <p:nvPr/>
        </p:nvSpPr>
        <p:spPr bwMode="auto">
          <a:xfrm>
            <a:off x="188913" y="4800600"/>
            <a:ext cx="41179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kk-KZ" altLang="ru-RU" sz="1600" b="1">
                <a:latin typeface="Times New Roman" pitchFamily="18" charset="0"/>
                <a:cs typeface="Times New Roman" pitchFamily="18" charset="0"/>
              </a:rPr>
              <a:t>Мәтін мазмұнын ашатын тірек сөздерді табыңыз. </a:t>
            </a:r>
            <a:endParaRPr lang="ru-RU" altLang="ru-RU" sz="1600" b="1">
              <a:latin typeface="Times New Roman" pitchFamily="18" charset="0"/>
              <a:cs typeface="Times New Roman" pitchFamily="18" charset="0"/>
            </a:endParaRPr>
          </a:p>
          <a:p>
            <a:pPr eaLnBrk="1" hangingPunct="1">
              <a:spcBef>
                <a:spcPct val="0"/>
              </a:spcBef>
              <a:buFontTx/>
              <a:buNone/>
            </a:pPr>
            <a:r>
              <a:rPr lang="kk-KZ" altLang="ru-RU" sz="1600">
                <a:latin typeface="Times New Roman" pitchFamily="18" charset="0"/>
                <a:cs typeface="Times New Roman" pitchFamily="18" charset="0"/>
              </a:rPr>
              <a:t>А) құжат, тест, әкімдік</a:t>
            </a:r>
          </a:p>
          <a:p>
            <a:pPr eaLnBrk="1" hangingPunct="1">
              <a:spcBef>
                <a:spcPct val="0"/>
              </a:spcBef>
              <a:buFontTx/>
              <a:buNone/>
            </a:pPr>
            <a:r>
              <a:rPr lang="kk-KZ" altLang="ru-RU" sz="1600">
                <a:latin typeface="Times New Roman" pitchFamily="18" charset="0"/>
                <a:cs typeface="Times New Roman" pitchFamily="18" charset="0"/>
              </a:rPr>
              <a:t>В) Әсет, қала, бос орын</a:t>
            </a:r>
          </a:p>
          <a:p>
            <a:pPr eaLnBrk="1" hangingPunct="1">
              <a:spcBef>
                <a:spcPct val="0"/>
              </a:spcBef>
              <a:buFontTx/>
              <a:buNone/>
            </a:pPr>
            <a:r>
              <a:rPr lang="kk-KZ" altLang="ru-RU" sz="1600">
                <a:latin typeface="Times New Roman" pitchFamily="18" charset="0"/>
                <a:cs typeface="Times New Roman" pitchFamily="18" charset="0"/>
              </a:rPr>
              <a:t>С) мемлекет, қызмет, тіл</a:t>
            </a:r>
          </a:p>
          <a:p>
            <a:pPr eaLnBrk="1" hangingPunct="1">
              <a:spcBef>
                <a:spcPct val="0"/>
              </a:spcBef>
              <a:buFontTx/>
              <a:buNone/>
            </a:pPr>
            <a:r>
              <a:rPr lang="en-US" altLang="ru-RU" sz="1600">
                <a:latin typeface="Times New Roman" pitchFamily="18" charset="0"/>
                <a:cs typeface="Times New Roman" pitchFamily="18" charset="0"/>
              </a:rPr>
              <a:t>D</a:t>
            </a:r>
            <a:r>
              <a:rPr lang="kk-KZ" altLang="ru-RU" sz="1600">
                <a:latin typeface="Times New Roman" pitchFamily="18" charset="0"/>
                <a:cs typeface="Times New Roman" pitchFamily="18" charset="0"/>
              </a:rPr>
              <a:t>) емтихан, заң, Әсет, құжат </a:t>
            </a:r>
            <a:endParaRPr lang="ru-RU" altLang="ru-RU" sz="1600">
              <a:latin typeface="Times New Roman" pitchFamily="18" charset="0"/>
              <a:cs typeface="Times New Roman" pitchFamily="18" charset="0"/>
            </a:endParaRPr>
          </a:p>
        </p:txBody>
      </p:sp>
      <p:sp>
        <p:nvSpPr>
          <p:cNvPr id="29707" name="Прямоугольник 17"/>
          <p:cNvSpPr>
            <a:spLocks noChangeArrowheads="1"/>
          </p:cNvSpPr>
          <p:nvPr/>
        </p:nvSpPr>
        <p:spPr bwMode="auto">
          <a:xfrm>
            <a:off x="4816475" y="4800600"/>
            <a:ext cx="41179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kk-KZ" altLang="ru-RU" sz="1600" b="1" dirty="0">
                <a:latin typeface="Times New Roman" pitchFamily="18" charset="0"/>
                <a:cs typeface="Times New Roman" pitchFamily="18" charset="0"/>
              </a:rPr>
              <a:t>Тізімнен тақырыпқа қатысты ұғымды табыңыз. </a:t>
            </a:r>
            <a:endParaRPr lang="ru-RU" altLang="ru-RU" sz="1600" b="1" dirty="0">
              <a:latin typeface="Times New Roman" pitchFamily="18" charset="0"/>
              <a:cs typeface="Times New Roman" pitchFamily="18" charset="0"/>
            </a:endParaRPr>
          </a:p>
          <a:p>
            <a:pPr eaLnBrk="1" hangingPunct="1">
              <a:spcBef>
                <a:spcPct val="0"/>
              </a:spcBef>
              <a:buFontTx/>
              <a:buNone/>
            </a:pPr>
            <a:r>
              <a:rPr lang="kk-KZ" altLang="ru-RU" sz="1600" dirty="0">
                <a:latin typeface="Times New Roman" pitchFamily="18" charset="0"/>
                <a:cs typeface="Times New Roman" pitchFamily="18" charset="0"/>
              </a:rPr>
              <a:t>А) дайындық</a:t>
            </a:r>
          </a:p>
          <a:p>
            <a:pPr eaLnBrk="1" hangingPunct="1">
              <a:spcBef>
                <a:spcPct val="0"/>
              </a:spcBef>
              <a:buFontTx/>
              <a:buNone/>
            </a:pPr>
            <a:r>
              <a:rPr lang="kk-KZ" altLang="ru-RU" sz="1600" dirty="0">
                <a:latin typeface="Times New Roman" pitchFamily="18" charset="0"/>
                <a:cs typeface="Times New Roman" pitchFamily="18" charset="0"/>
              </a:rPr>
              <a:t>В) қабылдау</a:t>
            </a:r>
          </a:p>
          <a:p>
            <a:pPr eaLnBrk="1" hangingPunct="1">
              <a:spcBef>
                <a:spcPct val="0"/>
              </a:spcBef>
              <a:buFontTx/>
              <a:buNone/>
            </a:pPr>
            <a:r>
              <a:rPr lang="kk-KZ" altLang="ru-RU" sz="1600" dirty="0">
                <a:latin typeface="Times New Roman" pitchFamily="18" charset="0"/>
                <a:cs typeface="Times New Roman" pitchFamily="18" charset="0"/>
              </a:rPr>
              <a:t>С) қызмет көрсету</a:t>
            </a:r>
          </a:p>
          <a:p>
            <a:pPr eaLnBrk="1" hangingPunct="1">
              <a:spcBef>
                <a:spcPct val="0"/>
              </a:spcBef>
              <a:buFontTx/>
              <a:buNone/>
            </a:pPr>
            <a:r>
              <a:rPr lang="en-US" altLang="ru-RU" sz="1600" dirty="0">
                <a:latin typeface="Times New Roman" pitchFamily="18" charset="0"/>
                <a:cs typeface="Times New Roman" pitchFamily="18" charset="0"/>
              </a:rPr>
              <a:t>D</a:t>
            </a:r>
            <a:r>
              <a:rPr lang="kk-KZ" altLang="ru-RU" sz="1600" dirty="0">
                <a:latin typeface="Times New Roman" pitchFamily="18" charset="0"/>
                <a:cs typeface="Times New Roman" pitchFamily="18" charset="0"/>
              </a:rPr>
              <a:t>) </a:t>
            </a:r>
            <a:r>
              <a:rPr lang="kk-KZ" altLang="ru-RU" sz="1600" dirty="0" smtClean="0">
                <a:latin typeface="Times New Roman" pitchFamily="18" charset="0"/>
                <a:cs typeface="Times New Roman" pitchFamily="18" charset="0"/>
              </a:rPr>
              <a:t>құжатайналымы</a:t>
            </a:r>
            <a:endParaRPr lang="kk-KZ" altLang="ru-RU" sz="1600" dirty="0">
              <a:latin typeface="Times New Roman" pitchFamily="18" charset="0"/>
              <a:cs typeface="Times New Roman" pitchFamily="18" charset="0"/>
            </a:endParaRPr>
          </a:p>
        </p:txBody>
      </p:sp>
      <p:sp>
        <p:nvSpPr>
          <p:cNvPr id="19" name="Прямоугольник 18"/>
          <p:cNvSpPr/>
          <p:nvPr/>
        </p:nvSpPr>
        <p:spPr>
          <a:xfrm>
            <a:off x="114300" y="4495800"/>
            <a:ext cx="4267200" cy="2090738"/>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Прямоугольник 19"/>
          <p:cNvSpPr/>
          <p:nvPr/>
        </p:nvSpPr>
        <p:spPr>
          <a:xfrm>
            <a:off x="4748213" y="4495800"/>
            <a:ext cx="4267200" cy="209073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Прямоугольник 20"/>
          <p:cNvSpPr/>
          <p:nvPr/>
        </p:nvSpPr>
        <p:spPr>
          <a:xfrm>
            <a:off x="4300538" y="1401763"/>
            <a:ext cx="560387" cy="425450"/>
          </a:xfrm>
          <a:prstGeom prst="rect">
            <a:avLst/>
          </a:prstGeom>
          <a:noFill/>
        </p:spPr>
        <p:txBody>
          <a:bodyPr wrap="none">
            <a:spAutoFit/>
          </a:bodyPr>
          <a:lstStyle/>
          <a:p>
            <a:pPr algn="ctr" defTabSz="1244600">
              <a:lnSpc>
                <a:spcPct val="90000"/>
              </a:lnSpc>
              <a:spcAft>
                <a:spcPct val="35000"/>
              </a:spcAft>
              <a:defRPr/>
            </a:pPr>
            <a:r>
              <a:rPr lang="kk-KZ" sz="2400" b="1" dirty="0">
                <a:solidFill>
                  <a:schemeClr val="accent6">
                    <a:lumMod val="75000"/>
                  </a:schemeClr>
                </a:solidFill>
                <a:latin typeface="Times New Roman" pitchFamily="18" charset="0"/>
                <a:cs typeface="Times New Roman" pitchFamily="18" charset="0"/>
              </a:rPr>
              <a:t>А1</a:t>
            </a:r>
          </a:p>
        </p:txBody>
      </p:sp>
      <p:sp>
        <p:nvSpPr>
          <p:cNvPr id="29711" name="Прямоугольник 21"/>
          <p:cNvSpPr>
            <a:spLocks noChangeArrowheads="1"/>
          </p:cNvSpPr>
          <p:nvPr/>
        </p:nvSpPr>
        <p:spPr bwMode="auto">
          <a:xfrm>
            <a:off x="4297363" y="4776788"/>
            <a:ext cx="5619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44600" eaLnBrk="0" hangingPunct="0">
              <a:spcBef>
                <a:spcPct val="20000"/>
              </a:spcBef>
              <a:buFont typeface="Arial" charset="0"/>
              <a:buChar char="•"/>
              <a:defRPr sz="3200">
                <a:solidFill>
                  <a:schemeClr val="tx1"/>
                </a:solidFill>
                <a:latin typeface="Calibri" pitchFamily="34" charset="0"/>
              </a:defRPr>
            </a:lvl1pPr>
            <a:lvl2pPr marL="742950" indent="-285750" defTabSz="1244600" eaLnBrk="0" hangingPunct="0">
              <a:spcBef>
                <a:spcPct val="20000"/>
              </a:spcBef>
              <a:buFont typeface="Arial" charset="0"/>
              <a:buChar char="–"/>
              <a:defRPr sz="2800">
                <a:solidFill>
                  <a:schemeClr val="tx1"/>
                </a:solidFill>
                <a:latin typeface="Calibri" pitchFamily="34" charset="0"/>
              </a:defRPr>
            </a:lvl2pPr>
            <a:lvl3pPr marL="1143000" indent="-228600" defTabSz="1244600" eaLnBrk="0" hangingPunct="0">
              <a:spcBef>
                <a:spcPct val="20000"/>
              </a:spcBef>
              <a:buFont typeface="Arial" charset="0"/>
              <a:buChar char="•"/>
              <a:defRPr sz="2400">
                <a:solidFill>
                  <a:schemeClr val="tx1"/>
                </a:solidFill>
                <a:latin typeface="Calibri" pitchFamily="34" charset="0"/>
              </a:defRPr>
            </a:lvl3pPr>
            <a:lvl4pPr marL="1600200" indent="-228600" defTabSz="1244600" eaLnBrk="0" hangingPunct="0">
              <a:spcBef>
                <a:spcPct val="20000"/>
              </a:spcBef>
              <a:buFont typeface="Arial" charset="0"/>
              <a:buChar char="–"/>
              <a:defRPr sz="2000">
                <a:solidFill>
                  <a:schemeClr val="tx1"/>
                </a:solidFill>
                <a:latin typeface="Calibri" pitchFamily="34" charset="0"/>
              </a:defRPr>
            </a:lvl4pPr>
            <a:lvl5pPr marL="2057400" indent="-228600" defTabSz="1244600" eaLnBrk="0" hangingPunct="0">
              <a:spcBef>
                <a:spcPct val="20000"/>
              </a:spcBef>
              <a:buFont typeface="Arial" charset="0"/>
              <a:buChar char="»"/>
              <a:defRPr sz="2000">
                <a:solidFill>
                  <a:schemeClr val="tx1"/>
                </a:solidFill>
                <a:latin typeface="Calibri" pitchFamily="34" charset="0"/>
              </a:defRPr>
            </a:lvl5pPr>
            <a:lvl6pPr marL="25146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0"/>
              </a:spcBef>
              <a:spcAft>
                <a:spcPct val="35000"/>
              </a:spcAft>
              <a:buFontTx/>
              <a:buNone/>
            </a:pPr>
            <a:r>
              <a:rPr lang="kk-KZ" altLang="ru-RU" sz="2400" b="1">
                <a:solidFill>
                  <a:srgbClr val="00B050"/>
                </a:solidFill>
                <a:latin typeface="Times New Roman" pitchFamily="18" charset="0"/>
                <a:cs typeface="Times New Roman" pitchFamily="18" charset="0"/>
              </a:rPr>
              <a:t>А2</a:t>
            </a:r>
          </a:p>
        </p:txBody>
      </p:sp>
    </p:spTree>
    <p:extLst>
      <p:ext uri="{BB962C8B-B14F-4D97-AF65-F5344CB8AC3E}">
        <p14:creationId xmlns:p14="http://schemas.microsoft.com/office/powerpoint/2010/main" val="165854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73653" y="188640"/>
            <a:ext cx="8210097" cy="792088"/>
          </a:xfrm>
        </p:spPr>
        <p:txBody>
          <a:bodyPr>
            <a:normAutofit/>
          </a:bodyPr>
          <a:lstStyle/>
          <a:p>
            <a:pPr algn="ctr"/>
            <a:r>
              <a:rPr lang="kk-KZ" sz="4400" dirty="0" smtClean="0"/>
              <a:t>Тест дегеніміз не</a:t>
            </a:r>
            <a:r>
              <a:rPr lang="ru-RU" sz="4400" dirty="0" smtClean="0"/>
              <a:t>?</a:t>
            </a:r>
            <a:endParaRPr lang="ru-RU" sz="4400" dirty="0"/>
          </a:p>
        </p:txBody>
      </p:sp>
      <p:graphicFrame>
        <p:nvGraphicFramePr>
          <p:cNvPr id="6" name="Объект 5"/>
          <p:cNvGraphicFramePr>
            <a:graphicFrameLocks noGrp="1"/>
          </p:cNvGraphicFramePr>
          <p:nvPr>
            <p:ph sz="quarter" idx="1"/>
            <p:extLst>
              <p:ext uri="{D42A27DB-BD31-4B8C-83A1-F6EECF244321}">
                <p14:modId xmlns:p14="http://schemas.microsoft.com/office/powerpoint/2010/main" val="1417473518"/>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5376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1"/>
          <p:cNvSpPr>
            <a:spLocks noChangeArrowheads="1"/>
          </p:cNvSpPr>
          <p:nvPr/>
        </p:nvSpPr>
        <p:spPr bwMode="auto">
          <a:xfrm>
            <a:off x="1257300" y="76200"/>
            <a:ext cx="66468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44600" eaLnBrk="0" hangingPunct="0">
              <a:spcBef>
                <a:spcPct val="20000"/>
              </a:spcBef>
              <a:buFont typeface="Arial" charset="0"/>
              <a:buChar char="•"/>
              <a:defRPr sz="3200">
                <a:solidFill>
                  <a:schemeClr val="tx1"/>
                </a:solidFill>
                <a:latin typeface="Calibri" pitchFamily="34" charset="0"/>
              </a:defRPr>
            </a:lvl1pPr>
            <a:lvl2pPr marL="742950" indent="-285750" defTabSz="1244600" eaLnBrk="0" hangingPunct="0">
              <a:spcBef>
                <a:spcPct val="20000"/>
              </a:spcBef>
              <a:buFont typeface="Arial" charset="0"/>
              <a:buChar char="–"/>
              <a:defRPr sz="2800">
                <a:solidFill>
                  <a:schemeClr val="tx1"/>
                </a:solidFill>
                <a:latin typeface="Calibri" pitchFamily="34" charset="0"/>
              </a:defRPr>
            </a:lvl2pPr>
            <a:lvl3pPr marL="1143000" indent="-228600" defTabSz="1244600" eaLnBrk="0" hangingPunct="0">
              <a:spcBef>
                <a:spcPct val="20000"/>
              </a:spcBef>
              <a:buFont typeface="Arial" charset="0"/>
              <a:buChar char="•"/>
              <a:defRPr sz="2400">
                <a:solidFill>
                  <a:schemeClr val="tx1"/>
                </a:solidFill>
                <a:latin typeface="Calibri" pitchFamily="34" charset="0"/>
              </a:defRPr>
            </a:lvl3pPr>
            <a:lvl4pPr marL="1600200" indent="-228600" defTabSz="1244600" eaLnBrk="0" hangingPunct="0">
              <a:spcBef>
                <a:spcPct val="20000"/>
              </a:spcBef>
              <a:buFont typeface="Arial" charset="0"/>
              <a:buChar char="–"/>
              <a:defRPr sz="2000">
                <a:solidFill>
                  <a:schemeClr val="tx1"/>
                </a:solidFill>
                <a:latin typeface="Calibri" pitchFamily="34" charset="0"/>
              </a:defRPr>
            </a:lvl4pPr>
            <a:lvl5pPr marL="2057400" indent="-228600" defTabSz="1244600" eaLnBrk="0" hangingPunct="0">
              <a:spcBef>
                <a:spcPct val="20000"/>
              </a:spcBef>
              <a:buFont typeface="Arial" charset="0"/>
              <a:buChar char="»"/>
              <a:defRPr sz="2000">
                <a:solidFill>
                  <a:schemeClr val="tx1"/>
                </a:solidFill>
                <a:latin typeface="Calibri" pitchFamily="34" charset="0"/>
              </a:defRPr>
            </a:lvl5pPr>
            <a:lvl6pPr marL="25146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0"/>
              </a:spcBef>
              <a:spcAft>
                <a:spcPct val="35000"/>
              </a:spcAft>
              <a:buFontTx/>
              <a:buNone/>
            </a:pPr>
            <a:r>
              <a:rPr lang="kk-KZ" altLang="ru-RU" b="1">
                <a:solidFill>
                  <a:srgbClr val="C00000"/>
                </a:solidFill>
                <a:latin typeface="Times New Roman" pitchFamily="18" charset="0"/>
                <a:cs typeface="Times New Roman" pitchFamily="18" charset="0"/>
              </a:rPr>
              <a:t>ӨЗГЕРТІЛГЕН  ТАПСЫРМАЛАР</a:t>
            </a:r>
          </a:p>
        </p:txBody>
      </p:sp>
      <p:sp>
        <p:nvSpPr>
          <p:cNvPr id="11" name="Прямоугольник 10"/>
          <p:cNvSpPr/>
          <p:nvPr/>
        </p:nvSpPr>
        <p:spPr>
          <a:xfrm>
            <a:off x="114300" y="957263"/>
            <a:ext cx="4267200" cy="5291137"/>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287338" y="695325"/>
            <a:ext cx="3933825" cy="523875"/>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r>
              <a:rPr lang="kk-KZ" b="1" dirty="0">
                <a:solidFill>
                  <a:schemeClr val="bg1"/>
                </a:solidFill>
                <a:latin typeface="Times New Roman" pitchFamily="18" charset="0"/>
                <a:cs typeface="Times New Roman" pitchFamily="18" charset="0"/>
              </a:rPr>
              <a:t>ҚОЛДАНЫСТАҒЫ   ФОРМАТ</a:t>
            </a:r>
            <a:endParaRPr lang="ru-RU" b="1" dirty="0">
              <a:solidFill>
                <a:schemeClr val="bg1"/>
              </a:solidFill>
              <a:latin typeface="Times New Roman" pitchFamily="18" charset="0"/>
              <a:cs typeface="Times New Roman" pitchFamily="18" charset="0"/>
            </a:endParaRPr>
          </a:p>
        </p:txBody>
      </p:sp>
      <p:sp>
        <p:nvSpPr>
          <p:cNvPr id="13" name="Прямоугольник 12"/>
          <p:cNvSpPr/>
          <p:nvPr/>
        </p:nvSpPr>
        <p:spPr>
          <a:xfrm>
            <a:off x="4741863" y="957263"/>
            <a:ext cx="4267200" cy="529113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Прямоугольник 14"/>
          <p:cNvSpPr/>
          <p:nvPr/>
        </p:nvSpPr>
        <p:spPr>
          <a:xfrm>
            <a:off x="4913313" y="695325"/>
            <a:ext cx="3935412" cy="523875"/>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kk-KZ" b="1" dirty="0">
                <a:solidFill>
                  <a:schemeClr val="bg1"/>
                </a:solidFill>
                <a:latin typeface="Times New Roman" pitchFamily="18" charset="0"/>
                <a:cs typeface="Times New Roman" pitchFamily="18" charset="0"/>
              </a:rPr>
              <a:t>ЖАҢА ФОРМАТ</a:t>
            </a:r>
            <a:endParaRPr lang="ru-RU" b="1" dirty="0">
              <a:solidFill>
                <a:schemeClr val="bg1"/>
              </a:solidFill>
              <a:latin typeface="Times New Roman" pitchFamily="18" charset="0"/>
              <a:cs typeface="Times New Roman" pitchFamily="18" charset="0"/>
            </a:endParaRPr>
          </a:p>
        </p:txBody>
      </p:sp>
      <p:sp>
        <p:nvSpPr>
          <p:cNvPr id="29703" name="Прямоугольник 5"/>
          <p:cNvSpPr>
            <a:spLocks noChangeArrowheads="1"/>
          </p:cNvSpPr>
          <p:nvPr/>
        </p:nvSpPr>
        <p:spPr bwMode="auto">
          <a:xfrm>
            <a:off x="285750" y="1374775"/>
            <a:ext cx="4117975"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kk-KZ" altLang="ru-RU" sz="1600" b="1" dirty="0" smtClean="0">
                <a:solidFill>
                  <a:schemeClr val="accent1">
                    <a:lumMod val="75000"/>
                  </a:schemeClr>
                </a:solidFill>
                <a:latin typeface="Times New Roman" pitchFamily="18" charset="0"/>
                <a:cs typeface="Times New Roman" pitchFamily="18" charset="0"/>
              </a:rPr>
              <a:t>Мәтін мазмұнын нақтылайтын қорытындыны таңдаңыз.</a:t>
            </a:r>
            <a:endParaRPr lang="ru-RU" altLang="ru-RU" sz="1600" b="1" dirty="0" smtClean="0">
              <a:solidFill>
                <a:schemeClr val="accent1">
                  <a:lumMod val="75000"/>
                </a:schemeClr>
              </a:solidFill>
              <a:latin typeface="Times New Roman" pitchFamily="18" charset="0"/>
              <a:cs typeface="Times New Roman" pitchFamily="18" charset="0"/>
            </a:endParaRPr>
          </a:p>
          <a:p>
            <a:pPr eaLnBrk="1" hangingPunct="1">
              <a:defRPr/>
            </a:pPr>
            <a:r>
              <a:rPr lang="kk-KZ" altLang="ru-RU" sz="1600" dirty="0" smtClean="0">
                <a:solidFill>
                  <a:schemeClr val="accent1">
                    <a:lumMod val="75000"/>
                  </a:schemeClr>
                </a:solidFill>
                <a:latin typeface="Times New Roman" pitchFamily="18" charset="0"/>
                <a:cs typeface="Times New Roman" pitchFamily="18" charset="0"/>
              </a:rPr>
              <a:t>А) Тұрлан мен Александр бірге жұмыс істеуге келіседі.</a:t>
            </a:r>
            <a:endParaRPr lang="ru-RU" altLang="ru-RU" sz="1600" dirty="0" smtClean="0">
              <a:solidFill>
                <a:schemeClr val="accent1">
                  <a:lumMod val="75000"/>
                </a:schemeClr>
              </a:solidFill>
              <a:latin typeface="Times New Roman" pitchFamily="18" charset="0"/>
              <a:cs typeface="Times New Roman" pitchFamily="18" charset="0"/>
            </a:endParaRPr>
          </a:p>
          <a:p>
            <a:pPr eaLnBrk="1" hangingPunct="1">
              <a:defRPr/>
            </a:pPr>
            <a:r>
              <a:rPr lang="kk-KZ" altLang="ru-RU" sz="1600" dirty="0" smtClean="0">
                <a:solidFill>
                  <a:schemeClr val="accent1">
                    <a:lumMod val="75000"/>
                  </a:schemeClr>
                </a:solidFill>
                <a:latin typeface="Times New Roman" pitchFamily="18" charset="0"/>
                <a:cs typeface="Times New Roman" pitchFamily="18" charset="0"/>
              </a:rPr>
              <a:t>В) Тұрлан Қасымов Қазақстанда пандусты жасап шығарды.</a:t>
            </a:r>
            <a:endParaRPr lang="ru-RU" altLang="ru-RU" sz="1600" dirty="0" smtClean="0">
              <a:solidFill>
                <a:schemeClr val="accent1">
                  <a:lumMod val="75000"/>
                </a:schemeClr>
              </a:solidFill>
              <a:latin typeface="Times New Roman" pitchFamily="18" charset="0"/>
              <a:cs typeface="Times New Roman" pitchFamily="18" charset="0"/>
            </a:endParaRPr>
          </a:p>
          <a:p>
            <a:pPr eaLnBrk="1" hangingPunct="1">
              <a:defRPr/>
            </a:pPr>
            <a:r>
              <a:rPr lang="kk-KZ" altLang="ru-RU" sz="1600" dirty="0" smtClean="0">
                <a:solidFill>
                  <a:schemeClr val="accent1">
                    <a:lumMod val="75000"/>
                  </a:schemeClr>
                </a:solidFill>
                <a:latin typeface="Times New Roman" pitchFamily="18" charset="0"/>
                <a:cs typeface="Times New Roman" pitchFamily="18" charset="0"/>
              </a:rPr>
              <a:t>С) Тұрланға пандусты жасауға Александр Щербаков көмектесті.</a:t>
            </a:r>
            <a:endParaRPr lang="ru-RU" altLang="ru-RU" sz="1600" dirty="0" smtClean="0">
              <a:solidFill>
                <a:schemeClr val="accent1">
                  <a:lumMod val="75000"/>
                </a:schemeClr>
              </a:solidFill>
              <a:latin typeface="Times New Roman" pitchFamily="18" charset="0"/>
              <a:cs typeface="Times New Roman" pitchFamily="18" charset="0"/>
            </a:endParaRPr>
          </a:p>
          <a:p>
            <a:pPr eaLnBrk="1" hangingPunct="1">
              <a:defRPr/>
            </a:pPr>
            <a:r>
              <a:rPr lang="kk-KZ" altLang="ru-RU" sz="1600" dirty="0" smtClean="0">
                <a:solidFill>
                  <a:schemeClr val="accent1">
                    <a:lumMod val="75000"/>
                  </a:schemeClr>
                </a:solidFill>
                <a:latin typeface="Times New Roman" pitchFamily="18" charset="0"/>
                <a:cs typeface="Times New Roman" pitchFamily="18" charset="0"/>
              </a:rPr>
              <a:t>D) Алматы қаласында Александр Щербаковтың жеке көрмесі өтті.</a:t>
            </a:r>
          </a:p>
          <a:p>
            <a:pPr eaLnBrk="1" hangingPunct="1">
              <a:defRPr/>
            </a:pPr>
            <a:endParaRPr lang="kk-KZ" altLang="ru-RU" sz="1600" dirty="0" smtClean="0">
              <a:solidFill>
                <a:schemeClr val="accent1">
                  <a:lumMod val="75000"/>
                </a:schemeClr>
              </a:solidFill>
              <a:latin typeface="Times New Roman" pitchFamily="18" charset="0"/>
              <a:cs typeface="Times New Roman" pitchFamily="18" charset="0"/>
            </a:endParaRPr>
          </a:p>
          <a:p>
            <a:pPr eaLnBrk="1" hangingPunct="1">
              <a:defRPr/>
            </a:pPr>
            <a:r>
              <a:rPr lang="kk-KZ" altLang="ru-RU" sz="1600" b="1" dirty="0" smtClean="0">
                <a:solidFill>
                  <a:schemeClr val="accent1">
                    <a:lumMod val="75000"/>
                  </a:schemeClr>
                </a:solidFill>
                <a:latin typeface="Times New Roman" pitchFamily="18" charset="0"/>
                <a:cs typeface="Times New Roman" pitchFamily="18" charset="0"/>
              </a:rPr>
              <a:t>Эмоциямен берілген ақпаратты таңдаңыз. </a:t>
            </a:r>
            <a:endParaRPr lang="ru-RU" altLang="ru-RU" sz="1600" b="1" dirty="0" smtClean="0">
              <a:solidFill>
                <a:schemeClr val="accent1">
                  <a:lumMod val="75000"/>
                </a:schemeClr>
              </a:solidFill>
              <a:latin typeface="Times New Roman" pitchFamily="18" charset="0"/>
              <a:cs typeface="Times New Roman" pitchFamily="18" charset="0"/>
            </a:endParaRPr>
          </a:p>
          <a:p>
            <a:pPr eaLnBrk="1" hangingPunct="1">
              <a:defRPr/>
            </a:pPr>
            <a:r>
              <a:rPr lang="kk-KZ" altLang="ru-RU" sz="1600" dirty="0" smtClean="0">
                <a:solidFill>
                  <a:schemeClr val="accent1">
                    <a:lumMod val="75000"/>
                  </a:schemeClr>
                </a:solidFill>
                <a:latin typeface="Times New Roman" pitchFamily="18" charset="0"/>
                <a:cs typeface="Times New Roman" pitchFamily="18" charset="0"/>
              </a:rPr>
              <a:t>А) Тұрлан тапқыр, білікті маман.</a:t>
            </a:r>
            <a:endParaRPr lang="ru-RU" altLang="ru-RU" sz="1600" dirty="0" smtClean="0">
              <a:solidFill>
                <a:schemeClr val="accent1">
                  <a:lumMod val="75000"/>
                </a:schemeClr>
              </a:solidFill>
              <a:latin typeface="Times New Roman" pitchFamily="18" charset="0"/>
              <a:cs typeface="Times New Roman" pitchFamily="18" charset="0"/>
            </a:endParaRPr>
          </a:p>
          <a:p>
            <a:pPr eaLnBrk="1" hangingPunct="1">
              <a:defRPr/>
            </a:pPr>
            <a:r>
              <a:rPr lang="kk-KZ" altLang="ru-RU" sz="1600" dirty="0" smtClean="0">
                <a:solidFill>
                  <a:schemeClr val="accent1">
                    <a:lumMod val="75000"/>
                  </a:schemeClr>
                </a:solidFill>
                <a:latin typeface="Times New Roman" pitchFamily="18" charset="0"/>
                <a:cs typeface="Times New Roman" pitchFamily="18" charset="0"/>
              </a:rPr>
              <a:t>В) Қазақстанда ол туралы ешкім білмеген екен.</a:t>
            </a:r>
            <a:endParaRPr lang="ru-RU" altLang="ru-RU" sz="1600" dirty="0" smtClean="0">
              <a:solidFill>
                <a:schemeClr val="accent1">
                  <a:lumMod val="75000"/>
                </a:schemeClr>
              </a:solidFill>
              <a:latin typeface="Times New Roman" pitchFamily="18" charset="0"/>
              <a:cs typeface="Times New Roman" pitchFamily="18" charset="0"/>
            </a:endParaRPr>
          </a:p>
          <a:p>
            <a:pPr eaLnBrk="1" hangingPunct="1">
              <a:defRPr/>
            </a:pPr>
            <a:r>
              <a:rPr lang="kk-KZ" altLang="ru-RU" sz="1600" dirty="0" smtClean="0">
                <a:solidFill>
                  <a:schemeClr val="accent1">
                    <a:lumMod val="75000"/>
                  </a:schemeClr>
                </a:solidFill>
                <a:latin typeface="Times New Roman" pitchFamily="18" charset="0"/>
                <a:cs typeface="Times New Roman" pitchFamily="18" charset="0"/>
              </a:rPr>
              <a:t>С) Іскер азаматтардың жұмысы табысты жүріп жатыр.</a:t>
            </a:r>
            <a:endParaRPr lang="ru-RU" altLang="ru-RU" sz="1600" dirty="0" smtClean="0">
              <a:solidFill>
                <a:schemeClr val="accent1">
                  <a:lumMod val="75000"/>
                </a:schemeClr>
              </a:solidFill>
              <a:latin typeface="Times New Roman" pitchFamily="18" charset="0"/>
              <a:cs typeface="Times New Roman" pitchFamily="18" charset="0"/>
            </a:endParaRPr>
          </a:p>
          <a:p>
            <a:pPr eaLnBrk="1" hangingPunct="1">
              <a:defRPr/>
            </a:pPr>
            <a:r>
              <a:rPr lang="kk-KZ" altLang="ru-RU" sz="1600" dirty="0" smtClean="0">
                <a:solidFill>
                  <a:schemeClr val="accent1">
                    <a:lumMod val="75000"/>
                  </a:schemeClr>
                </a:solidFill>
                <a:latin typeface="Times New Roman" pitchFamily="18" charset="0"/>
                <a:cs typeface="Times New Roman" pitchFamily="18" charset="0"/>
              </a:rPr>
              <a:t>D) Ол кез келген заттан керемет техника макеттерін жасайды</a:t>
            </a:r>
            <a:endParaRPr lang="ru-RU" altLang="ru-RU" sz="1600" dirty="0" smtClean="0">
              <a:solidFill>
                <a:schemeClr val="accent1">
                  <a:lumMod val="75000"/>
                </a:schemeClr>
              </a:solidFill>
              <a:latin typeface="Times New Roman" pitchFamily="18" charset="0"/>
              <a:cs typeface="Times New Roman" pitchFamily="18" charset="0"/>
            </a:endParaRPr>
          </a:p>
        </p:txBody>
      </p:sp>
      <p:sp>
        <p:nvSpPr>
          <p:cNvPr id="29704" name="Прямоугольник 15"/>
          <p:cNvSpPr>
            <a:spLocks noChangeArrowheads="1"/>
          </p:cNvSpPr>
          <p:nvPr/>
        </p:nvSpPr>
        <p:spPr bwMode="auto">
          <a:xfrm>
            <a:off x="4816475" y="1390650"/>
            <a:ext cx="41179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kk-KZ" altLang="ru-RU" sz="1600" b="1" dirty="0" smtClean="0">
                <a:solidFill>
                  <a:schemeClr val="accent1">
                    <a:lumMod val="75000"/>
                  </a:schemeClr>
                </a:solidFill>
                <a:latin typeface="Times New Roman" pitchFamily="18" charset="0"/>
                <a:cs typeface="Times New Roman" pitchFamily="18" charset="0"/>
              </a:rPr>
              <a:t>Ақпарат сипатын табыңыз.</a:t>
            </a:r>
            <a:endParaRPr lang="ru-RU" altLang="ru-RU" sz="1400" dirty="0" smtClean="0">
              <a:solidFill>
                <a:schemeClr val="accent1">
                  <a:lumMod val="75000"/>
                </a:schemeClr>
              </a:solidFill>
              <a:latin typeface="Times New Roman" pitchFamily="18" charset="0"/>
              <a:cs typeface="Times New Roman" pitchFamily="18" charset="0"/>
            </a:endParaRPr>
          </a:p>
          <a:p>
            <a:pPr eaLnBrk="1" hangingPunct="1">
              <a:defRPr/>
            </a:pPr>
            <a:r>
              <a:rPr lang="kk-KZ" altLang="ru-RU" sz="1600" dirty="0" smtClean="0">
                <a:solidFill>
                  <a:schemeClr val="accent1">
                    <a:lumMod val="75000"/>
                  </a:schemeClr>
                </a:solidFill>
                <a:latin typeface="Times New Roman" pitchFamily="18" charset="0"/>
                <a:cs typeface="Times New Roman" pitchFamily="18" charset="0"/>
              </a:rPr>
              <a:t>Тұрлан тапқыр, білікті маман.</a:t>
            </a:r>
            <a:endParaRPr lang="ru-RU" altLang="ru-RU" sz="1600" dirty="0" smtClean="0">
              <a:solidFill>
                <a:schemeClr val="accent1">
                  <a:lumMod val="75000"/>
                </a:schemeClr>
              </a:solidFill>
              <a:latin typeface="Times New Roman" pitchFamily="18" charset="0"/>
              <a:cs typeface="Times New Roman" pitchFamily="18" charset="0"/>
            </a:endParaRPr>
          </a:p>
          <a:p>
            <a:pPr eaLnBrk="1" hangingPunct="1">
              <a:defRPr/>
            </a:pPr>
            <a:r>
              <a:rPr lang="kk-KZ" altLang="ru-RU" sz="1600" dirty="0" smtClean="0">
                <a:solidFill>
                  <a:schemeClr val="accent1">
                    <a:lumMod val="75000"/>
                  </a:schemeClr>
                </a:solidFill>
                <a:latin typeface="Times New Roman" pitchFamily="18" charset="0"/>
                <a:cs typeface="Times New Roman" pitchFamily="18" charset="0"/>
              </a:rPr>
              <a:t>А) қолдау</a:t>
            </a:r>
          </a:p>
          <a:p>
            <a:pPr eaLnBrk="1" hangingPunct="1">
              <a:defRPr/>
            </a:pPr>
            <a:r>
              <a:rPr lang="kk-KZ" altLang="ru-RU" sz="1600" dirty="0" smtClean="0">
                <a:solidFill>
                  <a:schemeClr val="accent1">
                    <a:lumMod val="75000"/>
                  </a:schemeClr>
                </a:solidFill>
                <a:latin typeface="Times New Roman" pitchFamily="18" charset="0"/>
                <a:cs typeface="Times New Roman" pitchFamily="18" charset="0"/>
              </a:rPr>
              <a:t>В) эмоция</a:t>
            </a:r>
          </a:p>
          <a:p>
            <a:pPr eaLnBrk="1" hangingPunct="1">
              <a:defRPr/>
            </a:pPr>
            <a:r>
              <a:rPr lang="kk-KZ" altLang="ru-RU" sz="1600" dirty="0" smtClean="0">
                <a:solidFill>
                  <a:schemeClr val="accent1">
                    <a:lumMod val="75000"/>
                  </a:schemeClr>
                </a:solidFill>
                <a:latin typeface="Times New Roman" pitchFamily="18" charset="0"/>
                <a:cs typeface="Times New Roman" pitchFamily="18" charset="0"/>
              </a:rPr>
              <a:t>С) қорытынды</a:t>
            </a:r>
          </a:p>
          <a:p>
            <a:pPr eaLnBrk="1" hangingPunct="1">
              <a:defRPr/>
            </a:pPr>
            <a:r>
              <a:rPr lang="en-US" altLang="ru-RU" sz="1600" dirty="0" smtClean="0">
                <a:solidFill>
                  <a:schemeClr val="accent1">
                    <a:lumMod val="75000"/>
                  </a:schemeClr>
                </a:solidFill>
                <a:latin typeface="Times New Roman" pitchFamily="18" charset="0"/>
                <a:cs typeface="Times New Roman" pitchFamily="18" charset="0"/>
              </a:rPr>
              <a:t>D</a:t>
            </a:r>
            <a:r>
              <a:rPr lang="kk-KZ" altLang="ru-RU" sz="1600" dirty="0" smtClean="0">
                <a:solidFill>
                  <a:schemeClr val="accent1">
                    <a:lumMod val="75000"/>
                  </a:schemeClr>
                </a:solidFill>
                <a:latin typeface="Times New Roman" pitchFamily="18" charset="0"/>
                <a:cs typeface="Times New Roman" pitchFamily="18" charset="0"/>
              </a:rPr>
              <a:t>) қосымша ақпарат</a:t>
            </a:r>
            <a:endParaRPr lang="kk-KZ" altLang="ru-RU" sz="1400" dirty="0" smtClean="0">
              <a:solidFill>
                <a:schemeClr val="accent1">
                  <a:lumMod val="75000"/>
                </a:schemeClr>
              </a:solidFill>
              <a:latin typeface="Times New Roman" pitchFamily="18" charset="0"/>
              <a:cs typeface="Times New Roman" pitchFamily="18" charset="0"/>
            </a:endParaRPr>
          </a:p>
        </p:txBody>
      </p:sp>
      <p:sp>
        <p:nvSpPr>
          <p:cNvPr id="30729" name="Прямоугольник 20"/>
          <p:cNvSpPr>
            <a:spLocks noChangeArrowheads="1"/>
          </p:cNvSpPr>
          <p:nvPr/>
        </p:nvSpPr>
        <p:spPr bwMode="auto">
          <a:xfrm>
            <a:off x="0" y="20638"/>
            <a:ext cx="7969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44600" eaLnBrk="0" hangingPunct="0">
              <a:spcBef>
                <a:spcPct val="20000"/>
              </a:spcBef>
              <a:buFont typeface="Arial" charset="0"/>
              <a:buChar char="•"/>
              <a:defRPr sz="3200">
                <a:solidFill>
                  <a:schemeClr val="tx1"/>
                </a:solidFill>
                <a:latin typeface="Calibri" pitchFamily="34" charset="0"/>
              </a:defRPr>
            </a:lvl1pPr>
            <a:lvl2pPr marL="742950" indent="-285750" defTabSz="1244600" eaLnBrk="0" hangingPunct="0">
              <a:spcBef>
                <a:spcPct val="20000"/>
              </a:spcBef>
              <a:buFont typeface="Arial" charset="0"/>
              <a:buChar char="–"/>
              <a:defRPr sz="2800">
                <a:solidFill>
                  <a:schemeClr val="tx1"/>
                </a:solidFill>
                <a:latin typeface="Calibri" pitchFamily="34" charset="0"/>
              </a:defRPr>
            </a:lvl2pPr>
            <a:lvl3pPr marL="1143000" indent="-228600" defTabSz="1244600" eaLnBrk="0" hangingPunct="0">
              <a:spcBef>
                <a:spcPct val="20000"/>
              </a:spcBef>
              <a:buFont typeface="Arial" charset="0"/>
              <a:buChar char="•"/>
              <a:defRPr sz="2400">
                <a:solidFill>
                  <a:schemeClr val="tx1"/>
                </a:solidFill>
                <a:latin typeface="Calibri" pitchFamily="34" charset="0"/>
              </a:defRPr>
            </a:lvl3pPr>
            <a:lvl4pPr marL="1600200" indent="-228600" defTabSz="1244600" eaLnBrk="0" hangingPunct="0">
              <a:spcBef>
                <a:spcPct val="20000"/>
              </a:spcBef>
              <a:buFont typeface="Arial" charset="0"/>
              <a:buChar char="–"/>
              <a:defRPr sz="2000">
                <a:solidFill>
                  <a:schemeClr val="tx1"/>
                </a:solidFill>
                <a:latin typeface="Calibri" pitchFamily="34" charset="0"/>
              </a:defRPr>
            </a:lvl4pPr>
            <a:lvl5pPr marL="2057400" indent="-228600" defTabSz="1244600" eaLnBrk="0" hangingPunct="0">
              <a:spcBef>
                <a:spcPct val="20000"/>
              </a:spcBef>
              <a:buFont typeface="Arial" charset="0"/>
              <a:buChar char="»"/>
              <a:defRPr sz="2000">
                <a:solidFill>
                  <a:schemeClr val="tx1"/>
                </a:solidFill>
                <a:latin typeface="Calibri" pitchFamily="34" charset="0"/>
              </a:defRPr>
            </a:lvl5pPr>
            <a:lvl6pPr marL="25146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0"/>
              </a:spcBef>
              <a:spcAft>
                <a:spcPct val="35000"/>
              </a:spcAft>
              <a:buFontTx/>
              <a:buNone/>
            </a:pPr>
            <a:r>
              <a:rPr lang="kk-KZ" altLang="ru-RU" sz="3600" b="1">
                <a:solidFill>
                  <a:srgbClr val="7030A0"/>
                </a:solidFill>
                <a:latin typeface="Times New Roman" pitchFamily="18" charset="0"/>
                <a:cs typeface="Times New Roman" pitchFamily="18" charset="0"/>
              </a:rPr>
              <a:t>В1</a:t>
            </a:r>
          </a:p>
        </p:txBody>
      </p:sp>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275" y="4367212"/>
            <a:ext cx="17557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604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Прямоугольник 1"/>
          <p:cNvSpPr>
            <a:spLocks noChangeArrowheads="1"/>
          </p:cNvSpPr>
          <p:nvPr/>
        </p:nvSpPr>
        <p:spPr bwMode="auto">
          <a:xfrm>
            <a:off x="1257300" y="76200"/>
            <a:ext cx="66468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44600" eaLnBrk="0" hangingPunct="0">
              <a:spcBef>
                <a:spcPct val="20000"/>
              </a:spcBef>
              <a:buFont typeface="Arial" charset="0"/>
              <a:buChar char="•"/>
              <a:defRPr sz="3200">
                <a:solidFill>
                  <a:schemeClr val="tx1"/>
                </a:solidFill>
                <a:latin typeface="Calibri" pitchFamily="34" charset="0"/>
              </a:defRPr>
            </a:lvl1pPr>
            <a:lvl2pPr marL="742950" indent="-285750" defTabSz="1244600" eaLnBrk="0" hangingPunct="0">
              <a:spcBef>
                <a:spcPct val="20000"/>
              </a:spcBef>
              <a:buFont typeface="Arial" charset="0"/>
              <a:buChar char="–"/>
              <a:defRPr sz="2800">
                <a:solidFill>
                  <a:schemeClr val="tx1"/>
                </a:solidFill>
                <a:latin typeface="Calibri" pitchFamily="34" charset="0"/>
              </a:defRPr>
            </a:lvl2pPr>
            <a:lvl3pPr marL="1143000" indent="-228600" defTabSz="1244600" eaLnBrk="0" hangingPunct="0">
              <a:spcBef>
                <a:spcPct val="20000"/>
              </a:spcBef>
              <a:buFont typeface="Arial" charset="0"/>
              <a:buChar char="•"/>
              <a:defRPr sz="2400">
                <a:solidFill>
                  <a:schemeClr val="tx1"/>
                </a:solidFill>
                <a:latin typeface="Calibri" pitchFamily="34" charset="0"/>
              </a:defRPr>
            </a:lvl3pPr>
            <a:lvl4pPr marL="1600200" indent="-228600" defTabSz="1244600" eaLnBrk="0" hangingPunct="0">
              <a:spcBef>
                <a:spcPct val="20000"/>
              </a:spcBef>
              <a:buFont typeface="Arial" charset="0"/>
              <a:buChar char="–"/>
              <a:defRPr sz="2000">
                <a:solidFill>
                  <a:schemeClr val="tx1"/>
                </a:solidFill>
                <a:latin typeface="Calibri" pitchFamily="34" charset="0"/>
              </a:defRPr>
            </a:lvl4pPr>
            <a:lvl5pPr marL="2057400" indent="-228600" defTabSz="1244600" eaLnBrk="0" hangingPunct="0">
              <a:spcBef>
                <a:spcPct val="20000"/>
              </a:spcBef>
              <a:buFont typeface="Arial" charset="0"/>
              <a:buChar char="»"/>
              <a:defRPr sz="2000">
                <a:solidFill>
                  <a:schemeClr val="tx1"/>
                </a:solidFill>
                <a:latin typeface="Calibri" pitchFamily="34" charset="0"/>
              </a:defRPr>
            </a:lvl5pPr>
            <a:lvl6pPr marL="25146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0"/>
              </a:spcBef>
              <a:spcAft>
                <a:spcPct val="35000"/>
              </a:spcAft>
              <a:buFontTx/>
              <a:buNone/>
            </a:pPr>
            <a:r>
              <a:rPr lang="kk-KZ" altLang="ru-RU" b="1">
                <a:solidFill>
                  <a:srgbClr val="C00000"/>
                </a:solidFill>
                <a:latin typeface="Times New Roman" pitchFamily="18" charset="0"/>
                <a:cs typeface="Times New Roman" pitchFamily="18" charset="0"/>
              </a:rPr>
              <a:t>ӨЗГЕРТІЛГЕН  ТАПСЫРМАЛАР</a:t>
            </a:r>
          </a:p>
        </p:txBody>
      </p:sp>
      <p:sp>
        <p:nvSpPr>
          <p:cNvPr id="11" name="Прямоугольник 10"/>
          <p:cNvSpPr/>
          <p:nvPr/>
        </p:nvSpPr>
        <p:spPr>
          <a:xfrm>
            <a:off x="114300" y="957263"/>
            <a:ext cx="4267200" cy="5291137"/>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287338" y="695325"/>
            <a:ext cx="3933825" cy="523875"/>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r>
              <a:rPr lang="kk-KZ" b="1" dirty="0">
                <a:solidFill>
                  <a:schemeClr val="bg1"/>
                </a:solidFill>
                <a:latin typeface="Times New Roman" pitchFamily="18" charset="0"/>
                <a:cs typeface="Times New Roman" pitchFamily="18" charset="0"/>
              </a:rPr>
              <a:t>ҚОЛДАНЫСТАҒЫ   ФОРМАТ</a:t>
            </a:r>
            <a:endParaRPr lang="ru-RU" b="1" dirty="0">
              <a:solidFill>
                <a:schemeClr val="bg1"/>
              </a:solidFill>
              <a:latin typeface="Times New Roman" pitchFamily="18" charset="0"/>
              <a:cs typeface="Times New Roman" pitchFamily="18" charset="0"/>
            </a:endParaRPr>
          </a:p>
        </p:txBody>
      </p:sp>
      <p:sp>
        <p:nvSpPr>
          <p:cNvPr id="13" name="Прямоугольник 12"/>
          <p:cNvSpPr/>
          <p:nvPr/>
        </p:nvSpPr>
        <p:spPr>
          <a:xfrm>
            <a:off x="4741863" y="957263"/>
            <a:ext cx="4267200" cy="529113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Прямоугольник 14"/>
          <p:cNvSpPr/>
          <p:nvPr/>
        </p:nvSpPr>
        <p:spPr>
          <a:xfrm>
            <a:off x="4913313" y="695325"/>
            <a:ext cx="3935412" cy="523875"/>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kk-KZ" b="1" dirty="0">
                <a:solidFill>
                  <a:schemeClr val="bg1"/>
                </a:solidFill>
                <a:latin typeface="Times New Roman" pitchFamily="18" charset="0"/>
                <a:cs typeface="Times New Roman" pitchFamily="18" charset="0"/>
              </a:rPr>
              <a:t>ЖАҢА ФОРМАТ</a:t>
            </a:r>
            <a:endParaRPr lang="ru-RU" b="1" dirty="0">
              <a:solidFill>
                <a:schemeClr val="bg1"/>
              </a:solidFill>
              <a:latin typeface="Times New Roman" pitchFamily="18" charset="0"/>
              <a:cs typeface="Times New Roman" pitchFamily="18" charset="0"/>
            </a:endParaRPr>
          </a:p>
        </p:txBody>
      </p:sp>
      <p:sp>
        <p:nvSpPr>
          <p:cNvPr id="32775" name="Прямоугольник 5"/>
          <p:cNvSpPr>
            <a:spLocks noChangeArrowheads="1"/>
          </p:cNvSpPr>
          <p:nvPr/>
        </p:nvSpPr>
        <p:spPr bwMode="auto">
          <a:xfrm>
            <a:off x="285750" y="1374775"/>
            <a:ext cx="41179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kk-KZ" altLang="ru-RU" sz="1600" b="1">
                <a:latin typeface="Times New Roman" pitchFamily="18" charset="0"/>
                <a:cs typeface="Times New Roman" pitchFamily="18" charset="0"/>
              </a:rPr>
              <a:t>Мәтіннен жеке пікірді білдіретін ақпаратты табыңыз</a:t>
            </a:r>
          </a:p>
          <a:p>
            <a:pPr eaLnBrk="1" hangingPunct="1">
              <a:spcBef>
                <a:spcPct val="0"/>
              </a:spcBef>
              <a:buFontTx/>
              <a:buNone/>
            </a:pPr>
            <a:endParaRPr lang="kk-KZ" altLang="ru-RU" sz="1600" b="1">
              <a:latin typeface="Times New Roman" pitchFamily="18" charset="0"/>
              <a:cs typeface="Times New Roman" pitchFamily="18" charset="0"/>
            </a:endParaRPr>
          </a:p>
          <a:p>
            <a:pPr algn="just" eaLnBrk="1" hangingPunct="1">
              <a:spcBef>
                <a:spcPct val="0"/>
              </a:spcBef>
              <a:buFontTx/>
              <a:buNone/>
            </a:pPr>
            <a:r>
              <a:rPr lang="kk-KZ" altLang="ru-RU" sz="1600">
                <a:latin typeface="Times New Roman" pitchFamily="18" charset="0"/>
                <a:cs typeface="Times New Roman" pitchFamily="18" charset="0"/>
              </a:rPr>
              <a:t>А) Отансүйгіштік халықаралық зерттеу нəтижесімен емес, жастардың əрекетімен бағалануы керек. </a:t>
            </a:r>
            <a:endParaRPr lang="ru-RU" altLang="ru-RU" sz="1600">
              <a:latin typeface="Times New Roman" pitchFamily="18" charset="0"/>
              <a:cs typeface="Times New Roman" pitchFamily="18" charset="0"/>
            </a:endParaRPr>
          </a:p>
          <a:p>
            <a:pPr algn="just" eaLnBrk="1" hangingPunct="1">
              <a:spcBef>
                <a:spcPct val="0"/>
              </a:spcBef>
              <a:buFontTx/>
              <a:buNone/>
            </a:pPr>
            <a:r>
              <a:rPr lang="kk-KZ" altLang="ru-RU" sz="1600">
                <a:latin typeface="Times New Roman" pitchFamily="18" charset="0"/>
                <a:cs typeface="Times New Roman" pitchFamily="18" charset="0"/>
              </a:rPr>
              <a:t>В) Польшада студенттердің келешекке деген сенімін жылдық халықаралық әлеуметтік зерттеу арқылы бағалады.</a:t>
            </a:r>
            <a:endParaRPr lang="ru-RU" altLang="ru-RU" sz="1600">
              <a:latin typeface="Times New Roman" pitchFamily="18" charset="0"/>
              <a:cs typeface="Times New Roman" pitchFamily="18" charset="0"/>
            </a:endParaRPr>
          </a:p>
          <a:p>
            <a:pPr algn="just" eaLnBrk="1" hangingPunct="1">
              <a:spcBef>
                <a:spcPct val="0"/>
              </a:spcBef>
              <a:buFontTx/>
              <a:buNone/>
            </a:pPr>
            <a:r>
              <a:rPr lang="kk-KZ" altLang="ru-RU" sz="1600">
                <a:latin typeface="Times New Roman" pitchFamily="18" charset="0"/>
                <a:cs typeface="Times New Roman" pitchFamily="18" charset="0"/>
              </a:rPr>
              <a:t>С) Еліміздің жастары мемлекетіміздің нышандарын қастерлеуден, заңды, өкіметті құрметтеуден өзгелерден биік көрінген.</a:t>
            </a:r>
            <a:endParaRPr lang="ru-RU" altLang="ru-RU" sz="1600">
              <a:latin typeface="Times New Roman" pitchFamily="18" charset="0"/>
              <a:cs typeface="Times New Roman" pitchFamily="18" charset="0"/>
            </a:endParaRPr>
          </a:p>
          <a:p>
            <a:pPr algn="just" eaLnBrk="1" hangingPunct="1">
              <a:spcBef>
                <a:spcPct val="0"/>
              </a:spcBef>
              <a:buFontTx/>
              <a:buNone/>
            </a:pPr>
            <a:r>
              <a:rPr lang="kk-KZ" altLang="ru-RU" sz="1600">
                <a:latin typeface="Times New Roman" pitchFamily="18" charset="0"/>
                <a:cs typeface="Times New Roman" pitchFamily="18" charset="0"/>
              </a:rPr>
              <a:t>D) Польшада  «Студенттер – болашақтың келбеті» атты жылдық халықаралық социологиялық зерттеу жүргізілді.</a:t>
            </a:r>
            <a:endParaRPr lang="ru-RU" altLang="ru-RU" sz="1600">
              <a:latin typeface="Times New Roman" pitchFamily="18" charset="0"/>
              <a:cs typeface="Times New Roman" pitchFamily="18" charset="0"/>
            </a:endParaRPr>
          </a:p>
        </p:txBody>
      </p:sp>
      <p:sp>
        <p:nvSpPr>
          <p:cNvPr id="32776" name="Прямоугольник 15"/>
          <p:cNvSpPr>
            <a:spLocks noChangeArrowheads="1"/>
          </p:cNvSpPr>
          <p:nvPr/>
        </p:nvSpPr>
        <p:spPr bwMode="auto">
          <a:xfrm>
            <a:off x="4816475" y="1390650"/>
            <a:ext cx="41179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kk-KZ" altLang="ru-RU" sz="1600" b="1">
                <a:latin typeface="Times New Roman" pitchFamily="18" charset="0"/>
                <a:cs typeface="Times New Roman" pitchFamily="18" charset="0"/>
              </a:rPr>
              <a:t>Пікірді растаңыз.</a:t>
            </a:r>
            <a:endParaRPr lang="ru-RU" altLang="ru-RU" sz="1400">
              <a:latin typeface="Times New Roman" pitchFamily="18" charset="0"/>
              <a:cs typeface="Times New Roman" pitchFamily="18" charset="0"/>
            </a:endParaRPr>
          </a:p>
          <a:p>
            <a:pPr eaLnBrk="1" hangingPunct="1">
              <a:spcBef>
                <a:spcPct val="0"/>
              </a:spcBef>
              <a:buFontTx/>
              <a:buNone/>
            </a:pPr>
            <a:endParaRPr lang="kk-KZ" altLang="ru-RU" sz="1600">
              <a:latin typeface="Times New Roman" pitchFamily="18" charset="0"/>
              <a:cs typeface="Times New Roman" pitchFamily="18" charset="0"/>
            </a:endParaRPr>
          </a:p>
          <a:p>
            <a:pPr eaLnBrk="1" hangingPunct="1">
              <a:spcBef>
                <a:spcPct val="0"/>
              </a:spcBef>
              <a:buFontTx/>
              <a:buNone/>
            </a:pPr>
            <a:r>
              <a:rPr lang="kk-KZ" altLang="ru-RU" sz="1600">
                <a:latin typeface="Times New Roman" pitchFamily="18" charset="0"/>
                <a:cs typeface="Times New Roman" pitchFamily="18" charset="0"/>
              </a:rPr>
              <a:t>Отансүйгіштік халықаралық зерттеу нəтижесімен емес, жастардың əрекетімен бағалануы керек. </a:t>
            </a:r>
          </a:p>
          <a:p>
            <a:pPr eaLnBrk="1" hangingPunct="1">
              <a:spcBef>
                <a:spcPct val="0"/>
              </a:spcBef>
              <a:buFontTx/>
              <a:buNone/>
            </a:pPr>
            <a:r>
              <a:rPr lang="kk-KZ" altLang="ru-RU" sz="1600">
                <a:latin typeface="Times New Roman" pitchFamily="18" charset="0"/>
                <a:cs typeface="Times New Roman" pitchFamily="18" charset="0"/>
              </a:rPr>
              <a:t>А) пікір жоқ</a:t>
            </a:r>
          </a:p>
          <a:p>
            <a:pPr eaLnBrk="1" hangingPunct="1">
              <a:spcBef>
                <a:spcPct val="0"/>
              </a:spcBef>
              <a:buFontTx/>
              <a:buNone/>
            </a:pPr>
            <a:r>
              <a:rPr lang="kk-KZ" altLang="ru-RU" sz="1600">
                <a:latin typeface="Times New Roman" pitchFamily="18" charset="0"/>
                <a:cs typeface="Times New Roman" pitchFamily="18" charset="0"/>
              </a:rPr>
              <a:t>В) жеке пікір</a:t>
            </a:r>
          </a:p>
          <a:p>
            <a:pPr eaLnBrk="1" hangingPunct="1">
              <a:spcBef>
                <a:spcPct val="0"/>
              </a:spcBef>
              <a:buFontTx/>
              <a:buNone/>
            </a:pPr>
            <a:r>
              <a:rPr lang="kk-KZ" altLang="ru-RU" sz="1600">
                <a:latin typeface="Times New Roman" pitchFamily="18" charset="0"/>
                <a:cs typeface="Times New Roman" pitchFamily="18" charset="0"/>
              </a:rPr>
              <a:t>С) автордың пікірі</a:t>
            </a:r>
          </a:p>
          <a:p>
            <a:pPr eaLnBrk="1" hangingPunct="1">
              <a:spcBef>
                <a:spcPct val="0"/>
              </a:spcBef>
              <a:buFontTx/>
              <a:buNone/>
            </a:pPr>
            <a:r>
              <a:rPr lang="en-US" altLang="ru-RU" sz="1600">
                <a:latin typeface="Times New Roman" pitchFamily="18" charset="0"/>
                <a:cs typeface="Times New Roman" pitchFamily="18" charset="0"/>
              </a:rPr>
              <a:t>D</a:t>
            </a:r>
            <a:r>
              <a:rPr lang="kk-KZ" altLang="ru-RU" sz="1600">
                <a:latin typeface="Times New Roman" pitchFamily="18" charset="0"/>
                <a:cs typeface="Times New Roman" pitchFamily="18" charset="0"/>
              </a:rPr>
              <a:t>) кейіпкердің пікірі</a:t>
            </a:r>
          </a:p>
        </p:txBody>
      </p:sp>
      <p:sp>
        <p:nvSpPr>
          <p:cNvPr id="32777" name="Прямоугольник 20"/>
          <p:cNvSpPr>
            <a:spLocks noChangeArrowheads="1"/>
          </p:cNvSpPr>
          <p:nvPr/>
        </p:nvSpPr>
        <p:spPr bwMode="auto">
          <a:xfrm>
            <a:off x="0" y="20638"/>
            <a:ext cx="7969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44600" eaLnBrk="0" hangingPunct="0">
              <a:spcBef>
                <a:spcPct val="20000"/>
              </a:spcBef>
              <a:buFont typeface="Arial" charset="0"/>
              <a:buChar char="•"/>
              <a:defRPr sz="3200">
                <a:solidFill>
                  <a:schemeClr val="tx1"/>
                </a:solidFill>
                <a:latin typeface="Calibri" pitchFamily="34" charset="0"/>
              </a:defRPr>
            </a:lvl1pPr>
            <a:lvl2pPr marL="742950" indent="-285750" defTabSz="1244600" eaLnBrk="0" hangingPunct="0">
              <a:spcBef>
                <a:spcPct val="20000"/>
              </a:spcBef>
              <a:buFont typeface="Arial" charset="0"/>
              <a:buChar char="–"/>
              <a:defRPr sz="2800">
                <a:solidFill>
                  <a:schemeClr val="tx1"/>
                </a:solidFill>
                <a:latin typeface="Calibri" pitchFamily="34" charset="0"/>
              </a:defRPr>
            </a:lvl2pPr>
            <a:lvl3pPr marL="1143000" indent="-228600" defTabSz="1244600" eaLnBrk="0" hangingPunct="0">
              <a:spcBef>
                <a:spcPct val="20000"/>
              </a:spcBef>
              <a:buFont typeface="Arial" charset="0"/>
              <a:buChar char="•"/>
              <a:defRPr sz="2400">
                <a:solidFill>
                  <a:schemeClr val="tx1"/>
                </a:solidFill>
                <a:latin typeface="Calibri" pitchFamily="34" charset="0"/>
              </a:defRPr>
            </a:lvl3pPr>
            <a:lvl4pPr marL="1600200" indent="-228600" defTabSz="1244600" eaLnBrk="0" hangingPunct="0">
              <a:spcBef>
                <a:spcPct val="20000"/>
              </a:spcBef>
              <a:buFont typeface="Arial" charset="0"/>
              <a:buChar char="–"/>
              <a:defRPr sz="2000">
                <a:solidFill>
                  <a:schemeClr val="tx1"/>
                </a:solidFill>
                <a:latin typeface="Calibri" pitchFamily="34" charset="0"/>
              </a:defRPr>
            </a:lvl4pPr>
            <a:lvl5pPr marL="2057400" indent="-228600" defTabSz="1244600" eaLnBrk="0" hangingPunct="0">
              <a:spcBef>
                <a:spcPct val="20000"/>
              </a:spcBef>
              <a:buFont typeface="Arial" charset="0"/>
              <a:buChar char="»"/>
              <a:defRPr sz="2000">
                <a:solidFill>
                  <a:schemeClr val="tx1"/>
                </a:solidFill>
                <a:latin typeface="Calibri" pitchFamily="34" charset="0"/>
              </a:defRPr>
            </a:lvl5pPr>
            <a:lvl6pPr marL="25146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0"/>
              </a:spcBef>
              <a:spcAft>
                <a:spcPct val="35000"/>
              </a:spcAft>
              <a:buFontTx/>
              <a:buNone/>
            </a:pPr>
            <a:r>
              <a:rPr lang="kk-KZ" altLang="ru-RU" sz="3600" b="1">
                <a:solidFill>
                  <a:srgbClr val="C00000"/>
                </a:solidFill>
                <a:latin typeface="Times New Roman" pitchFamily="18" charset="0"/>
                <a:cs typeface="Times New Roman" pitchFamily="18" charset="0"/>
              </a:rPr>
              <a:t>С1</a:t>
            </a:r>
          </a:p>
        </p:txBody>
      </p:sp>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275" y="4367212"/>
            <a:ext cx="17557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379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3" descr="285b1d37c42a5db489ba16eac9fb260b"/>
          <p:cNvPicPr>
            <a:picLocks noChangeAspect="1" noChangeArrowheads="1"/>
          </p:cNvPicPr>
          <p:nvPr/>
        </p:nvPicPr>
        <p:blipFill>
          <a:blip r:embed="rId2"/>
          <a:srcRect/>
          <a:stretch>
            <a:fillRect/>
          </a:stretch>
        </p:blipFill>
        <p:spPr bwMode="auto">
          <a:xfrm>
            <a:off x="0" y="0"/>
            <a:ext cx="1525587" cy="906451"/>
          </a:xfrm>
          <a:prstGeom prst="rect">
            <a:avLst/>
          </a:prstGeom>
          <a:ln>
            <a:noFill/>
          </a:ln>
          <a:effectLst>
            <a:softEdge rad="112500"/>
          </a:effectLst>
        </p:spPr>
      </p:pic>
      <p:graphicFrame>
        <p:nvGraphicFramePr>
          <p:cNvPr id="5" name="Объект 4"/>
          <p:cNvGraphicFramePr>
            <a:graphicFrameLocks noGrp="1"/>
          </p:cNvGraphicFramePr>
          <p:nvPr>
            <p:ph idx="1"/>
            <p:extLst>
              <p:ext uri="{D42A27DB-BD31-4B8C-83A1-F6EECF244321}">
                <p14:modId xmlns:p14="http://schemas.microsoft.com/office/powerpoint/2010/main" val="1567023296"/>
              </p:ext>
            </p:extLst>
          </p:nvPr>
        </p:nvGraphicFramePr>
        <p:xfrm>
          <a:off x="184150" y="733425"/>
          <a:ext cx="8777450" cy="6003959"/>
        </p:xfrm>
        <a:graphic>
          <a:graphicData uri="http://schemas.openxmlformats.org/drawingml/2006/table">
            <a:tbl>
              <a:tblPr firstRow="1" bandRow="1">
                <a:tableStyleId>{1FECB4D8-DB02-4DC6-A0A2-4F2EBAE1DC90}</a:tableStyleId>
              </a:tblPr>
              <a:tblGrid>
                <a:gridCol w="931466">
                  <a:extLst>
                    <a:ext uri="{9D8B030D-6E8A-4147-A177-3AD203B41FA5}">
                      <a16:colId xmlns="" xmlns:a16="http://schemas.microsoft.com/office/drawing/2014/main" val="20000"/>
                    </a:ext>
                  </a:extLst>
                </a:gridCol>
                <a:gridCol w="648072">
                  <a:extLst>
                    <a:ext uri="{9D8B030D-6E8A-4147-A177-3AD203B41FA5}">
                      <a16:colId xmlns="" xmlns:a16="http://schemas.microsoft.com/office/drawing/2014/main" val="20001"/>
                    </a:ext>
                  </a:extLst>
                </a:gridCol>
                <a:gridCol w="401662">
                  <a:extLst>
                    <a:ext uri="{9D8B030D-6E8A-4147-A177-3AD203B41FA5}">
                      <a16:colId xmlns="" xmlns:a16="http://schemas.microsoft.com/office/drawing/2014/main" val="20002"/>
                    </a:ext>
                  </a:extLst>
                </a:gridCol>
                <a:gridCol w="1843250">
                  <a:extLst>
                    <a:ext uri="{9D8B030D-6E8A-4147-A177-3AD203B41FA5}">
                      <a16:colId xmlns="" xmlns:a16="http://schemas.microsoft.com/office/drawing/2014/main" val="20003"/>
                    </a:ext>
                  </a:extLst>
                </a:gridCol>
                <a:gridCol w="995448">
                  <a:extLst>
                    <a:ext uri="{9D8B030D-6E8A-4147-A177-3AD203B41FA5}">
                      <a16:colId xmlns="" xmlns:a16="http://schemas.microsoft.com/office/drawing/2014/main" val="20004"/>
                    </a:ext>
                  </a:extLst>
                </a:gridCol>
                <a:gridCol w="3957552">
                  <a:extLst>
                    <a:ext uri="{9D8B030D-6E8A-4147-A177-3AD203B41FA5}">
                      <a16:colId xmlns="" xmlns:a16="http://schemas.microsoft.com/office/drawing/2014/main" val="20005"/>
                    </a:ext>
                  </a:extLst>
                </a:gridCol>
              </a:tblGrid>
              <a:tr h="579051">
                <a:tc>
                  <a:txBody>
                    <a:bodyPr/>
                    <a:lstStyle/>
                    <a:p>
                      <a:pPr algn="ctr"/>
                      <a:r>
                        <a:rPr lang="kk-KZ" sz="1600" dirty="0" smtClean="0">
                          <a:solidFill>
                            <a:schemeClr val="tx2">
                              <a:lumMod val="60000"/>
                              <a:lumOff val="40000"/>
                            </a:schemeClr>
                          </a:solidFill>
                        </a:rPr>
                        <a:t>Деңгей</a:t>
                      </a:r>
                      <a:endParaRPr lang="ru-RU" sz="16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20000"/>
                        <a:lumOff val="80000"/>
                      </a:schemeClr>
                    </a:solidFill>
                  </a:tcPr>
                </a:tc>
                <a:tc gridSpan="2">
                  <a:txBody>
                    <a:bodyPr/>
                    <a:lstStyle/>
                    <a:p>
                      <a:pPr algn="ctr"/>
                      <a:r>
                        <a:rPr lang="ru-RU" sz="1400" dirty="0" err="1" smtClean="0">
                          <a:solidFill>
                            <a:schemeClr val="tx2">
                              <a:lumMod val="60000"/>
                              <a:lumOff val="40000"/>
                            </a:schemeClr>
                          </a:solidFill>
                        </a:rPr>
                        <a:t>Тапсырма</a:t>
                      </a:r>
                      <a:r>
                        <a:rPr lang="ru-RU" sz="1400" baseline="0" dirty="0" smtClean="0">
                          <a:solidFill>
                            <a:schemeClr val="tx2">
                              <a:lumMod val="60000"/>
                              <a:lumOff val="40000"/>
                            </a:schemeClr>
                          </a:solidFill>
                        </a:rPr>
                        <a:t>  саны</a:t>
                      </a:r>
                      <a:endParaRPr lang="ru-RU" sz="14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tx2">
                        <a:lumMod val="20000"/>
                        <a:lumOff val="80000"/>
                      </a:schemeClr>
                    </a:solidFill>
                  </a:tcPr>
                </a:tc>
                <a:tc hMerge="1">
                  <a:txBody>
                    <a:bodyPr/>
                    <a:lstStyle/>
                    <a:p>
                      <a:endParaRPr lang="ru-RU"/>
                    </a:p>
                  </a:txBody>
                  <a:tcPr/>
                </a:tc>
                <a:tc>
                  <a:txBody>
                    <a:bodyPr/>
                    <a:lstStyle/>
                    <a:p>
                      <a:pPr algn="ctr"/>
                      <a:r>
                        <a:rPr lang="ru-RU" sz="1400" dirty="0" err="1" smtClean="0">
                          <a:solidFill>
                            <a:schemeClr val="tx2">
                              <a:lumMod val="60000"/>
                              <a:lumOff val="40000"/>
                            </a:schemeClr>
                          </a:solidFill>
                        </a:rPr>
                        <a:t>Тапсырма</a:t>
                      </a:r>
                      <a:r>
                        <a:rPr lang="ru-RU" sz="1400" dirty="0" smtClean="0">
                          <a:solidFill>
                            <a:schemeClr val="tx2">
                              <a:lumMod val="60000"/>
                              <a:lumOff val="40000"/>
                            </a:schemeClr>
                          </a:solidFill>
                        </a:rPr>
                        <a:t> </a:t>
                      </a:r>
                      <a:r>
                        <a:rPr lang="ru-RU" sz="1400" dirty="0" err="1" smtClean="0">
                          <a:solidFill>
                            <a:schemeClr val="tx2">
                              <a:lumMod val="60000"/>
                              <a:lumOff val="40000"/>
                            </a:schemeClr>
                          </a:solidFill>
                        </a:rPr>
                        <a:t>түрі</a:t>
                      </a:r>
                      <a:endParaRPr lang="ru-RU" sz="14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tx2">
                        <a:lumMod val="20000"/>
                        <a:lumOff val="80000"/>
                      </a:schemeClr>
                    </a:solidFill>
                  </a:tcPr>
                </a:tc>
                <a:tc>
                  <a:txBody>
                    <a:bodyPr/>
                    <a:lstStyle/>
                    <a:p>
                      <a:pPr algn="ctr"/>
                      <a:r>
                        <a:rPr lang="ru-RU" sz="1400" dirty="0" err="1" smtClean="0">
                          <a:solidFill>
                            <a:schemeClr val="tx2">
                              <a:lumMod val="60000"/>
                              <a:lumOff val="40000"/>
                            </a:schemeClr>
                          </a:solidFill>
                        </a:rPr>
                        <a:t>Тапсырма</a:t>
                      </a:r>
                      <a:r>
                        <a:rPr lang="ru-RU" sz="1400" dirty="0" smtClean="0">
                          <a:solidFill>
                            <a:schemeClr val="tx2">
                              <a:lumMod val="60000"/>
                              <a:lumOff val="40000"/>
                            </a:schemeClr>
                          </a:solidFill>
                        </a:rPr>
                        <a:t> саны</a:t>
                      </a:r>
                      <a:endParaRPr lang="ru-RU" sz="14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tx2">
                        <a:lumMod val="20000"/>
                        <a:lumOff val="80000"/>
                      </a:schemeClr>
                    </a:solidFill>
                  </a:tcPr>
                </a:tc>
                <a:tc>
                  <a:txBody>
                    <a:bodyPr/>
                    <a:lstStyle/>
                    <a:p>
                      <a:pPr algn="ctr"/>
                      <a:r>
                        <a:rPr lang="ru-RU" sz="1400" dirty="0" err="1" smtClean="0">
                          <a:solidFill>
                            <a:schemeClr val="tx2">
                              <a:lumMod val="60000"/>
                              <a:lumOff val="40000"/>
                            </a:schemeClr>
                          </a:solidFill>
                        </a:rPr>
                        <a:t>Тапсырма</a:t>
                      </a:r>
                      <a:r>
                        <a:rPr lang="ru-RU" sz="1400" dirty="0" smtClean="0">
                          <a:solidFill>
                            <a:schemeClr val="tx2">
                              <a:lumMod val="60000"/>
                              <a:lumOff val="40000"/>
                            </a:schemeClr>
                          </a:solidFill>
                        </a:rPr>
                        <a:t> </a:t>
                      </a:r>
                      <a:r>
                        <a:rPr lang="ru-RU" sz="1400" dirty="0" err="1" smtClean="0">
                          <a:solidFill>
                            <a:schemeClr val="tx2">
                              <a:lumMod val="60000"/>
                              <a:lumOff val="40000"/>
                            </a:schemeClr>
                          </a:solidFill>
                        </a:rPr>
                        <a:t>түрі</a:t>
                      </a:r>
                      <a:endParaRPr lang="ru-RU" sz="14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tx2">
                        <a:lumMod val="20000"/>
                        <a:lumOff val="80000"/>
                      </a:schemeClr>
                    </a:solidFill>
                  </a:tcPr>
                </a:tc>
                <a:extLst>
                  <a:ext uri="{0D108BD9-81ED-4DB2-BD59-A6C34878D82A}">
                    <a16:rowId xmlns="" xmlns:a16="http://schemas.microsoft.com/office/drawing/2014/main" val="10000"/>
                  </a:ext>
                </a:extLst>
              </a:tr>
              <a:tr h="365695">
                <a:tc>
                  <a:txBody>
                    <a:bodyPr/>
                    <a:lstStyle/>
                    <a:p>
                      <a:endParaRPr lang="ru-RU" sz="1800" dirty="0"/>
                    </a:p>
                  </a:txBody>
                  <a:tcPr marL="91444" marR="91444" marT="45690" marB="45690">
                    <a:solidFill>
                      <a:schemeClr val="accent1">
                        <a:lumMod val="40000"/>
                        <a:lumOff val="60000"/>
                      </a:schemeClr>
                    </a:solidFill>
                  </a:tcPr>
                </a:tc>
                <a:tc gridSpan="3">
                  <a:txBody>
                    <a:bodyPr/>
                    <a:lstStyle/>
                    <a:p>
                      <a:pPr algn="ctr"/>
                      <a:r>
                        <a:rPr lang="kk-KZ" sz="1200" dirty="0" smtClean="0"/>
                        <a:t>Қолданыстағы формат</a:t>
                      </a:r>
                      <a:endParaRPr lang="ru-RU" sz="1200" b="1" dirty="0">
                        <a:latin typeface="Times New Roman" pitchFamily="18" charset="0"/>
                        <a:cs typeface="Times New Roman" pitchFamily="18" charset="0"/>
                      </a:endParaRPr>
                    </a:p>
                  </a:txBody>
                  <a:tcPr marL="91444" marR="91444" marT="45690" marB="45690">
                    <a:solidFill>
                      <a:schemeClr val="accent1">
                        <a:lumMod val="40000"/>
                        <a:lumOff val="60000"/>
                      </a:schemeClr>
                    </a:solidFill>
                  </a:tcPr>
                </a:tc>
                <a:tc hMerge="1">
                  <a:txBody>
                    <a:bodyPr/>
                    <a:lstStyle/>
                    <a:p>
                      <a:endParaRPr lang="ru-RU"/>
                    </a:p>
                  </a:txBody>
                  <a:tcPr/>
                </a:tc>
                <a:tc hMerge="1">
                  <a:txBody>
                    <a:bodyPr/>
                    <a:lstStyle/>
                    <a:p>
                      <a:endParaRPr lang="ru-RU"/>
                    </a:p>
                  </a:txBody>
                  <a:tcPr/>
                </a:tc>
                <a:tc gridSpan="2">
                  <a:txBody>
                    <a:bodyPr/>
                    <a:lstStyle/>
                    <a:p>
                      <a:pPr algn="ctr"/>
                      <a:r>
                        <a:rPr lang="kk-KZ" sz="1200" dirty="0" smtClean="0"/>
                        <a:t>Жаңа формат</a:t>
                      </a:r>
                      <a:endParaRPr lang="ru-RU" sz="1200" b="1" dirty="0">
                        <a:latin typeface="Times New Roman" pitchFamily="18" charset="0"/>
                        <a:cs typeface="Times New Roman" pitchFamily="18" charset="0"/>
                      </a:endParaRPr>
                    </a:p>
                  </a:txBody>
                  <a:tcPr marL="91444" marR="91444" marT="45690" marB="45690">
                    <a:solidFill>
                      <a:schemeClr val="accent1">
                        <a:lumMod val="40000"/>
                        <a:lumOff val="60000"/>
                      </a:schemeClr>
                    </a:solidFill>
                  </a:tcPr>
                </a:tc>
                <a:tc hMerge="1">
                  <a:txBody>
                    <a:bodyPr/>
                    <a:lstStyle/>
                    <a:p>
                      <a:endParaRPr lang="ru-RU"/>
                    </a:p>
                  </a:txBody>
                  <a:tcPr/>
                </a:tc>
                <a:extLst>
                  <a:ext uri="{0D108BD9-81ED-4DB2-BD59-A6C34878D82A}">
                    <a16:rowId xmlns="" xmlns:a16="http://schemas.microsoft.com/office/drawing/2014/main" val="10001"/>
                  </a:ext>
                </a:extLst>
              </a:tr>
              <a:tr h="731449">
                <a:tc>
                  <a:txBody>
                    <a:bodyPr/>
                    <a:lstStyle/>
                    <a:p>
                      <a:pPr algn="ctr"/>
                      <a:r>
                        <a:rPr lang="kk-KZ" sz="3200" dirty="0" smtClean="0">
                          <a:solidFill>
                            <a:schemeClr val="accent6">
                              <a:lumMod val="75000"/>
                            </a:schemeClr>
                          </a:solidFill>
                        </a:rPr>
                        <a:t>А1</a:t>
                      </a:r>
                      <a:endParaRPr lang="kk-KZ" sz="3200" b="0" dirty="0" smtClean="0">
                        <a:solidFill>
                          <a:schemeClr val="accent6">
                            <a:lumMod val="75000"/>
                          </a:schemeClr>
                        </a:solidFill>
                        <a:latin typeface="Times New Roman" panose="02020603050405020304" pitchFamily="18" charset="0"/>
                        <a:cs typeface="Times New Roman" panose="02020603050405020304" pitchFamily="18" charset="0"/>
                      </a:endParaRPr>
                    </a:p>
                  </a:txBody>
                  <a:tcPr marL="91444" marR="91444" marT="45690" marB="45690" anchor="ctr">
                    <a:solidFill>
                      <a:schemeClr val="accent1">
                        <a:lumMod val="40000"/>
                        <a:lumOff val="60000"/>
                      </a:schemeClr>
                    </a:solidFill>
                  </a:tcPr>
                </a:tc>
                <a:tc>
                  <a:txBody>
                    <a:bodyPr/>
                    <a:lstStyle/>
                    <a:p>
                      <a:pPr algn="ctr"/>
                      <a:r>
                        <a:rPr lang="kk-KZ" sz="1800" dirty="0" smtClean="0">
                          <a:solidFill>
                            <a:schemeClr val="tx2">
                              <a:lumMod val="60000"/>
                              <a:lumOff val="40000"/>
                            </a:schemeClr>
                          </a:solidFill>
                        </a:rPr>
                        <a:t>2</a:t>
                      </a:r>
                      <a:endParaRPr lang="ru-RU" sz="18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tc gridSpan="2">
                  <a:txBody>
                    <a:bodyPr/>
                    <a:lstStyle/>
                    <a:p>
                      <a:pPr marL="0" indent="0">
                        <a:buNone/>
                      </a:pPr>
                      <a:r>
                        <a:rPr lang="kk-KZ" sz="1400" dirty="0" smtClean="0">
                          <a:solidFill>
                            <a:schemeClr val="tx2">
                              <a:lumMod val="60000"/>
                              <a:lumOff val="40000"/>
                            </a:schemeClr>
                          </a:solidFill>
                        </a:rPr>
                        <a:t>1. Диктант жазу;</a:t>
                      </a:r>
                    </a:p>
                    <a:p>
                      <a:pPr marL="0" indent="0">
                        <a:buNone/>
                      </a:pPr>
                      <a:r>
                        <a:rPr lang="kk-KZ" sz="1400" dirty="0" smtClean="0">
                          <a:solidFill>
                            <a:schemeClr val="tx2">
                              <a:lumMod val="60000"/>
                              <a:lumOff val="40000"/>
                            </a:schemeClr>
                          </a:solidFill>
                        </a:rPr>
                        <a:t>2. 3 сұраққа жауап жазу.</a:t>
                      </a:r>
                      <a:endParaRPr lang="ru-RU" sz="14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tc hMerge="1">
                  <a:txBody>
                    <a:bodyPr/>
                    <a:lstStyle/>
                    <a:p>
                      <a:pPr marL="0" indent="0">
                        <a:buNone/>
                      </a:pPr>
                      <a:endParaRPr lang="ru-RU" sz="14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tc>
                  <a:txBody>
                    <a:bodyPr/>
                    <a:lstStyle/>
                    <a:p>
                      <a:pPr algn="ctr"/>
                      <a:r>
                        <a:rPr lang="kk-KZ" sz="1800" dirty="0" smtClean="0">
                          <a:solidFill>
                            <a:schemeClr val="tx2">
                              <a:lumMod val="60000"/>
                              <a:lumOff val="40000"/>
                            </a:schemeClr>
                          </a:solidFill>
                        </a:rPr>
                        <a:t>2</a:t>
                      </a:r>
                      <a:endParaRPr lang="ru-RU" sz="18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tc>
                  <a:txBody>
                    <a:bodyPr/>
                    <a:lstStyle/>
                    <a:p>
                      <a:pPr marL="0" indent="0">
                        <a:buNone/>
                      </a:pPr>
                      <a:r>
                        <a:rPr lang="kk-KZ" sz="1400" dirty="0" smtClean="0">
                          <a:solidFill>
                            <a:schemeClr val="tx2">
                              <a:lumMod val="60000"/>
                              <a:lumOff val="40000"/>
                            </a:schemeClr>
                          </a:solidFill>
                        </a:rPr>
                        <a:t>1</a:t>
                      </a:r>
                      <a:r>
                        <a:rPr lang="ru-RU" sz="1400" dirty="0" smtClean="0">
                          <a:solidFill>
                            <a:schemeClr val="tx2">
                              <a:lumMod val="60000"/>
                              <a:lumOff val="40000"/>
                            </a:schemeClr>
                          </a:solidFill>
                        </a:rPr>
                        <a:t>.</a:t>
                      </a:r>
                      <a:r>
                        <a:rPr lang="ru-RU" sz="1400" baseline="0" dirty="0" smtClean="0">
                          <a:solidFill>
                            <a:schemeClr val="tx2">
                              <a:lumMod val="60000"/>
                              <a:lumOff val="40000"/>
                            </a:schemeClr>
                          </a:solidFill>
                        </a:rPr>
                        <a:t> </a:t>
                      </a:r>
                      <a:r>
                        <a:rPr lang="kk-KZ" sz="1400" dirty="0" smtClean="0">
                          <a:solidFill>
                            <a:schemeClr val="tx2">
                              <a:lumMod val="60000"/>
                              <a:lumOff val="40000"/>
                            </a:schemeClr>
                          </a:solidFill>
                        </a:rPr>
                        <a:t>Диктант жазу;</a:t>
                      </a:r>
                    </a:p>
                    <a:p>
                      <a:pPr marL="0" indent="0">
                        <a:buNone/>
                      </a:pPr>
                      <a:r>
                        <a:rPr lang="kk-KZ" sz="1400" dirty="0" smtClean="0">
                          <a:solidFill>
                            <a:schemeClr val="tx2">
                              <a:lumMod val="60000"/>
                              <a:lumOff val="40000"/>
                            </a:schemeClr>
                          </a:solidFill>
                        </a:rPr>
                        <a:t>2. Жағдаят бойынша 5 сөйлемнен тұратын әңгіме жазу.</a:t>
                      </a:r>
                      <a:endParaRPr lang="ru-RU" sz="1400" dirty="0" smtClean="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extLst>
                  <a:ext uri="{0D108BD9-81ED-4DB2-BD59-A6C34878D82A}">
                    <a16:rowId xmlns="" xmlns:a16="http://schemas.microsoft.com/office/drawing/2014/main" val="10002"/>
                  </a:ext>
                </a:extLst>
              </a:tr>
              <a:tr h="11581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3200" dirty="0" smtClean="0">
                          <a:solidFill>
                            <a:srgbClr val="00B050"/>
                          </a:solidFill>
                        </a:rPr>
                        <a:t>А2</a:t>
                      </a:r>
                      <a:endParaRPr lang="kk-KZ" sz="3200" b="0" dirty="0" smtClean="0">
                        <a:solidFill>
                          <a:srgbClr val="00B050"/>
                        </a:solidFill>
                        <a:latin typeface="Times New Roman" panose="02020603050405020304" pitchFamily="18" charset="0"/>
                        <a:cs typeface="Times New Roman" panose="02020603050405020304" pitchFamily="18" charset="0"/>
                      </a:endParaRPr>
                    </a:p>
                  </a:txBody>
                  <a:tcPr marL="91444" marR="91444" marT="45690" marB="45690" anchor="ctr">
                    <a:solidFill>
                      <a:schemeClr val="accent1">
                        <a:lumMod val="40000"/>
                        <a:lumOff val="60000"/>
                      </a:schemeClr>
                    </a:solidFill>
                  </a:tcPr>
                </a:tc>
                <a:tc>
                  <a:txBody>
                    <a:bodyPr/>
                    <a:lstStyle/>
                    <a:p>
                      <a:pPr algn="ctr"/>
                      <a:r>
                        <a:rPr lang="kk-KZ" sz="1800" dirty="0" smtClean="0">
                          <a:solidFill>
                            <a:schemeClr val="tx2">
                              <a:lumMod val="60000"/>
                              <a:lumOff val="40000"/>
                            </a:schemeClr>
                          </a:solidFill>
                        </a:rPr>
                        <a:t>3</a:t>
                      </a:r>
                      <a:endParaRPr lang="ru-RU" sz="18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tc gridSpan="2">
                  <a:txBody>
                    <a:bodyPr/>
                    <a:lstStyle/>
                    <a:p>
                      <a:pPr marL="0" indent="0">
                        <a:buNone/>
                      </a:pPr>
                      <a:r>
                        <a:rPr lang="kk-KZ" sz="1400" dirty="0" smtClean="0">
                          <a:solidFill>
                            <a:schemeClr val="tx2">
                              <a:lumMod val="60000"/>
                              <a:lumOff val="40000"/>
                            </a:schemeClr>
                          </a:solidFill>
                        </a:rPr>
                        <a:t>1. Диктант жазу;</a:t>
                      </a:r>
                    </a:p>
                    <a:p>
                      <a:pPr marL="0" indent="0">
                        <a:buNone/>
                      </a:pPr>
                      <a:r>
                        <a:rPr lang="kk-KZ" sz="1400" dirty="0" smtClean="0">
                          <a:solidFill>
                            <a:schemeClr val="tx2">
                              <a:lumMod val="60000"/>
                              <a:lumOff val="40000"/>
                            </a:schemeClr>
                          </a:solidFill>
                        </a:rPr>
                        <a:t>2. 5 сұраққа жауап жазу;</a:t>
                      </a:r>
                      <a:endParaRPr lang="ru-RU" sz="1400" dirty="0" smtClean="0">
                        <a:solidFill>
                          <a:schemeClr val="tx2">
                            <a:lumMod val="60000"/>
                            <a:lumOff val="40000"/>
                          </a:schemeClr>
                        </a:solidFill>
                      </a:endParaRPr>
                    </a:p>
                    <a:p>
                      <a:r>
                        <a:rPr lang="kk-KZ" sz="1400" dirty="0" smtClean="0">
                          <a:solidFill>
                            <a:schemeClr val="tx2">
                              <a:lumMod val="60000"/>
                              <a:lumOff val="40000"/>
                            </a:schemeClr>
                          </a:solidFill>
                        </a:rPr>
                        <a:t>3.</a:t>
                      </a:r>
                      <a:r>
                        <a:rPr lang="kk-KZ" sz="1400" baseline="0" dirty="0" smtClean="0">
                          <a:solidFill>
                            <a:schemeClr val="tx2">
                              <a:lumMod val="60000"/>
                              <a:lumOff val="40000"/>
                            </a:schemeClr>
                          </a:solidFill>
                        </a:rPr>
                        <a:t> </a:t>
                      </a:r>
                      <a:r>
                        <a:rPr lang="kk-KZ" sz="1400" dirty="0" smtClean="0">
                          <a:solidFill>
                            <a:schemeClr val="tx2">
                              <a:lumMod val="60000"/>
                              <a:lumOff val="40000"/>
                            </a:schemeClr>
                          </a:solidFill>
                        </a:rPr>
                        <a:t>Берілген жадаятқа сәйкес диалог құрау.</a:t>
                      </a:r>
                      <a:endParaRPr lang="ru-RU" sz="14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tc hMerge="1">
                  <a:txBody>
                    <a:bodyPr/>
                    <a:lstStyle/>
                    <a:p>
                      <a:pPr marL="0" indent="0">
                        <a:buNone/>
                      </a:pPr>
                      <a:endParaRPr lang="ru-RU" sz="14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tc>
                  <a:txBody>
                    <a:bodyPr/>
                    <a:lstStyle/>
                    <a:p>
                      <a:pPr algn="ctr"/>
                      <a:r>
                        <a:rPr lang="kk-KZ" sz="1800" dirty="0" smtClean="0">
                          <a:solidFill>
                            <a:schemeClr val="tx2">
                              <a:lumMod val="60000"/>
                              <a:lumOff val="40000"/>
                            </a:schemeClr>
                          </a:solidFill>
                        </a:rPr>
                        <a:t>3</a:t>
                      </a:r>
                      <a:endParaRPr lang="ru-RU" sz="18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tc>
                  <a:txBody>
                    <a:bodyPr/>
                    <a:lstStyle/>
                    <a:p>
                      <a:pPr marL="0" indent="0">
                        <a:buNone/>
                      </a:pPr>
                      <a:r>
                        <a:rPr lang="kk-KZ" sz="1400" dirty="0" smtClean="0">
                          <a:solidFill>
                            <a:schemeClr val="tx2">
                              <a:lumMod val="60000"/>
                              <a:lumOff val="40000"/>
                            </a:schemeClr>
                          </a:solidFill>
                        </a:rPr>
                        <a:t>1. Мәтінді тыңдап, 6-7 сөйлеммен себептерін</a:t>
                      </a:r>
                      <a:r>
                        <a:rPr lang="kk-KZ" sz="1400" baseline="0" dirty="0" smtClean="0">
                          <a:solidFill>
                            <a:schemeClr val="tx2">
                              <a:lumMod val="60000"/>
                              <a:lumOff val="40000"/>
                            </a:schemeClr>
                          </a:solidFill>
                        </a:rPr>
                        <a:t> жазу;</a:t>
                      </a:r>
                    </a:p>
                    <a:p>
                      <a:pPr marL="0" indent="0">
                        <a:buNone/>
                      </a:pPr>
                      <a:r>
                        <a:rPr lang="kk-KZ" sz="1400" dirty="0" smtClean="0">
                          <a:solidFill>
                            <a:schemeClr val="tx2">
                              <a:lumMod val="60000"/>
                              <a:lumOff val="40000"/>
                            </a:schemeClr>
                          </a:solidFill>
                        </a:rPr>
                        <a:t>2. Берілген жадаятқа сәйкес диалог құрау;</a:t>
                      </a:r>
                    </a:p>
                    <a:p>
                      <a:pPr marL="0" indent="0">
                        <a:buNone/>
                      </a:pPr>
                      <a:r>
                        <a:rPr lang="kk-KZ" sz="1400" dirty="0" smtClean="0">
                          <a:solidFill>
                            <a:schemeClr val="tx2">
                              <a:lumMod val="60000"/>
                              <a:lumOff val="40000"/>
                            </a:schemeClr>
                          </a:solidFill>
                        </a:rPr>
                        <a:t>3. 5-6</a:t>
                      </a:r>
                      <a:r>
                        <a:rPr lang="kk-KZ" sz="1400" baseline="0" dirty="0" smtClean="0">
                          <a:solidFill>
                            <a:schemeClr val="tx2">
                              <a:lumMod val="60000"/>
                              <a:lumOff val="40000"/>
                            </a:schemeClr>
                          </a:solidFill>
                        </a:rPr>
                        <a:t> сөйлеммен бейресми хат жазу.</a:t>
                      </a:r>
                      <a:endParaRPr lang="ru-RU" sz="14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extLst>
                  <a:ext uri="{0D108BD9-81ED-4DB2-BD59-A6C34878D82A}">
                    <a16:rowId xmlns="" xmlns:a16="http://schemas.microsoft.com/office/drawing/2014/main" val="10003"/>
                  </a:ext>
                </a:extLst>
              </a:tr>
              <a:tr h="11581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3200" dirty="0" smtClean="0">
                          <a:solidFill>
                            <a:srgbClr val="7030A0"/>
                          </a:solidFill>
                        </a:rPr>
                        <a:t>В1</a:t>
                      </a:r>
                      <a:endParaRPr lang="kk-KZ" sz="3200" b="0" dirty="0" smtClean="0">
                        <a:solidFill>
                          <a:srgbClr val="7030A0"/>
                        </a:solidFill>
                        <a:latin typeface="Times New Roman" panose="02020603050405020304" pitchFamily="18" charset="0"/>
                        <a:cs typeface="Times New Roman" panose="02020603050405020304" pitchFamily="18" charset="0"/>
                      </a:endParaRPr>
                    </a:p>
                  </a:txBody>
                  <a:tcPr marL="91444" marR="91444" marT="45690" marB="45690" anchor="ctr">
                    <a:solidFill>
                      <a:schemeClr val="accent1">
                        <a:lumMod val="40000"/>
                        <a:lumOff val="60000"/>
                      </a:schemeClr>
                    </a:solidFill>
                  </a:tcPr>
                </a:tc>
                <a:tc>
                  <a:txBody>
                    <a:bodyPr/>
                    <a:lstStyle/>
                    <a:p>
                      <a:pPr algn="ctr"/>
                      <a:r>
                        <a:rPr lang="kk-KZ" sz="1800" dirty="0" smtClean="0">
                          <a:solidFill>
                            <a:schemeClr val="tx2">
                              <a:lumMod val="60000"/>
                              <a:lumOff val="40000"/>
                            </a:schemeClr>
                          </a:solidFill>
                        </a:rPr>
                        <a:t>3</a:t>
                      </a:r>
                      <a:endParaRPr lang="ru-RU" sz="18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tc gridSpan="2">
                  <a:txBody>
                    <a:bodyPr/>
                    <a:lstStyle/>
                    <a:p>
                      <a:pPr marL="0" indent="0">
                        <a:buNone/>
                      </a:pPr>
                      <a:r>
                        <a:rPr lang="kk-KZ" sz="1400" dirty="0" smtClean="0">
                          <a:solidFill>
                            <a:schemeClr val="tx2">
                              <a:lumMod val="60000"/>
                              <a:lumOff val="40000"/>
                            </a:schemeClr>
                          </a:solidFill>
                        </a:rPr>
                        <a:t>1. Жоспар құру;</a:t>
                      </a:r>
                    </a:p>
                    <a:p>
                      <a:pPr marL="0" indent="0">
                        <a:buNone/>
                      </a:pPr>
                      <a:r>
                        <a:rPr lang="kk-KZ" sz="1400" dirty="0" smtClean="0">
                          <a:solidFill>
                            <a:schemeClr val="tx2">
                              <a:lumMod val="60000"/>
                              <a:lumOff val="40000"/>
                            </a:schemeClr>
                          </a:solidFill>
                        </a:rPr>
                        <a:t>2. Мазмұндама жазу;</a:t>
                      </a:r>
                    </a:p>
                    <a:p>
                      <a:pPr marL="0" indent="0">
                        <a:buNone/>
                      </a:pPr>
                      <a:r>
                        <a:rPr lang="kk-KZ" sz="1400" dirty="0" smtClean="0">
                          <a:solidFill>
                            <a:schemeClr val="tx2">
                              <a:lumMod val="60000"/>
                              <a:lumOff val="40000"/>
                            </a:schemeClr>
                          </a:solidFill>
                        </a:rPr>
                        <a:t>3. 5</a:t>
                      </a:r>
                      <a:r>
                        <a:rPr lang="kk-KZ" sz="1400" baseline="0" dirty="0" smtClean="0">
                          <a:solidFill>
                            <a:schemeClr val="tx2">
                              <a:lumMod val="60000"/>
                              <a:lumOff val="40000"/>
                            </a:schemeClr>
                          </a:solidFill>
                        </a:rPr>
                        <a:t> сұраққа жауап жазу.</a:t>
                      </a:r>
                      <a:endParaRPr lang="ru-RU" sz="14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tc hMerge="1">
                  <a:txBody>
                    <a:bodyPr/>
                    <a:lstStyle/>
                    <a:p>
                      <a:pPr marL="0" indent="0">
                        <a:buNone/>
                      </a:pPr>
                      <a:endParaRPr lang="ru-RU" sz="14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tc>
                  <a:txBody>
                    <a:bodyPr/>
                    <a:lstStyle/>
                    <a:p>
                      <a:pPr algn="ctr"/>
                      <a:r>
                        <a:rPr lang="kk-KZ" sz="1800" dirty="0" smtClean="0">
                          <a:solidFill>
                            <a:schemeClr val="tx2">
                              <a:lumMod val="60000"/>
                              <a:lumOff val="40000"/>
                            </a:schemeClr>
                          </a:solidFill>
                        </a:rPr>
                        <a:t>3</a:t>
                      </a:r>
                      <a:endParaRPr lang="ru-RU" sz="18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tc>
                  <a:txBody>
                    <a:bodyPr/>
                    <a:lstStyle/>
                    <a:p>
                      <a:pPr marL="0" indent="0">
                        <a:buNone/>
                      </a:pPr>
                      <a:r>
                        <a:rPr lang="kk-KZ" sz="1400" dirty="0" smtClean="0">
                          <a:solidFill>
                            <a:schemeClr val="tx2">
                              <a:lumMod val="60000"/>
                              <a:lumOff val="40000"/>
                            </a:schemeClr>
                          </a:solidFill>
                        </a:rPr>
                        <a:t>1. Мәтінді тыңдап, мәтіндегі кейіпкер туралы жазу</a:t>
                      </a:r>
                      <a:r>
                        <a:rPr lang="kk-KZ" sz="1400" baseline="0" dirty="0" smtClean="0">
                          <a:solidFill>
                            <a:schemeClr val="tx2">
                              <a:lumMod val="60000"/>
                              <a:lumOff val="40000"/>
                            </a:schemeClr>
                          </a:solidFill>
                        </a:rPr>
                        <a:t>;</a:t>
                      </a:r>
                    </a:p>
                    <a:p>
                      <a:pPr marL="0" indent="0">
                        <a:buNone/>
                      </a:pPr>
                      <a:r>
                        <a:rPr lang="kk-KZ" sz="1400" dirty="0" smtClean="0">
                          <a:solidFill>
                            <a:schemeClr val="tx2">
                              <a:lumMod val="60000"/>
                              <a:lumOff val="40000"/>
                            </a:schemeClr>
                          </a:solidFill>
                        </a:rPr>
                        <a:t>2. Сұрақтарға жауап жазу;</a:t>
                      </a:r>
                    </a:p>
                    <a:p>
                      <a:pPr marL="0" indent="0">
                        <a:buNone/>
                      </a:pPr>
                      <a:r>
                        <a:rPr lang="kk-KZ" sz="1400" dirty="0" smtClean="0">
                          <a:solidFill>
                            <a:schemeClr val="tx2">
                              <a:lumMod val="60000"/>
                              <a:lumOff val="40000"/>
                            </a:schemeClr>
                          </a:solidFill>
                        </a:rPr>
                        <a:t>3. Өзіңізді автордың орнына қойып үлгідегі ресми құжат түрін түрін толтыру.</a:t>
                      </a:r>
                      <a:endParaRPr lang="ru-RU" sz="14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extLst>
                  <a:ext uri="{0D108BD9-81ED-4DB2-BD59-A6C34878D82A}">
                    <a16:rowId xmlns="" xmlns:a16="http://schemas.microsoft.com/office/drawing/2014/main" val="10004"/>
                  </a:ext>
                </a:extLst>
              </a:tr>
              <a:tr h="137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3200" dirty="0" smtClean="0">
                          <a:solidFill>
                            <a:srgbClr val="0070C0"/>
                          </a:solidFill>
                        </a:rPr>
                        <a:t>В2</a:t>
                      </a:r>
                      <a:endParaRPr lang="kk-KZ" sz="3200" b="0" dirty="0" smtClean="0">
                        <a:solidFill>
                          <a:srgbClr val="0070C0"/>
                        </a:solidFill>
                        <a:latin typeface="Times New Roman" panose="02020603050405020304" pitchFamily="18" charset="0"/>
                        <a:cs typeface="Times New Roman" panose="02020603050405020304" pitchFamily="18" charset="0"/>
                      </a:endParaRPr>
                    </a:p>
                  </a:txBody>
                  <a:tcPr marL="91444" marR="91444" marT="45690" marB="45690" anchor="ctr">
                    <a:solidFill>
                      <a:schemeClr val="accent1">
                        <a:lumMod val="40000"/>
                        <a:lumOff val="60000"/>
                      </a:schemeClr>
                    </a:solidFill>
                  </a:tcPr>
                </a:tc>
                <a:tc>
                  <a:txBody>
                    <a:bodyPr/>
                    <a:lstStyle/>
                    <a:p>
                      <a:pPr algn="ctr"/>
                      <a:r>
                        <a:rPr lang="kk-KZ" sz="1800" dirty="0" smtClean="0">
                          <a:solidFill>
                            <a:schemeClr val="tx2">
                              <a:lumMod val="60000"/>
                              <a:lumOff val="40000"/>
                            </a:schemeClr>
                          </a:solidFill>
                        </a:rPr>
                        <a:t>4</a:t>
                      </a:r>
                      <a:endParaRPr lang="ru-RU" sz="18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tc gridSpan="2">
                  <a:txBody>
                    <a:bodyPr/>
                    <a:lstStyle/>
                    <a:p>
                      <a:pPr marL="0" indent="0">
                        <a:buNone/>
                      </a:pPr>
                      <a:r>
                        <a:rPr lang="kk-KZ" sz="1400" dirty="0" smtClean="0">
                          <a:solidFill>
                            <a:schemeClr val="tx2">
                              <a:lumMod val="60000"/>
                              <a:lumOff val="40000"/>
                            </a:schemeClr>
                          </a:solidFill>
                        </a:rPr>
                        <a:t>1. Жоспар құру;</a:t>
                      </a:r>
                    </a:p>
                    <a:p>
                      <a:pPr marL="0" indent="0">
                        <a:buNone/>
                      </a:pPr>
                      <a:r>
                        <a:rPr lang="kk-KZ" sz="1400" dirty="0" smtClean="0">
                          <a:solidFill>
                            <a:schemeClr val="tx2">
                              <a:lumMod val="60000"/>
                              <a:lumOff val="40000"/>
                            </a:schemeClr>
                          </a:solidFill>
                        </a:rPr>
                        <a:t>2. Мазмұндама жазу;</a:t>
                      </a:r>
                    </a:p>
                    <a:p>
                      <a:pPr marL="0" indent="0">
                        <a:buNone/>
                      </a:pPr>
                      <a:r>
                        <a:rPr lang="kk-KZ" sz="1400" dirty="0" smtClean="0">
                          <a:solidFill>
                            <a:schemeClr val="tx2">
                              <a:lumMod val="60000"/>
                              <a:lumOff val="40000"/>
                            </a:schemeClr>
                          </a:solidFill>
                        </a:rPr>
                        <a:t>3. 5</a:t>
                      </a:r>
                      <a:r>
                        <a:rPr lang="kk-KZ" sz="1400" baseline="0" dirty="0" smtClean="0">
                          <a:solidFill>
                            <a:schemeClr val="tx2">
                              <a:lumMod val="60000"/>
                              <a:lumOff val="40000"/>
                            </a:schemeClr>
                          </a:solidFill>
                        </a:rPr>
                        <a:t> сұраққа жауап жазу.</a:t>
                      </a:r>
                      <a:endParaRPr lang="ru-RU" sz="1400" dirty="0" smtClean="0">
                        <a:solidFill>
                          <a:schemeClr val="tx2">
                            <a:lumMod val="60000"/>
                            <a:lumOff val="40000"/>
                          </a:schemeClr>
                        </a:solidFill>
                      </a:endParaRPr>
                    </a:p>
                    <a:p>
                      <a:r>
                        <a:rPr lang="kk-KZ" sz="1400" dirty="0" smtClean="0">
                          <a:solidFill>
                            <a:schemeClr val="tx2">
                              <a:lumMod val="60000"/>
                              <a:lumOff val="40000"/>
                            </a:schemeClr>
                          </a:solidFill>
                        </a:rPr>
                        <a:t>4.</a:t>
                      </a:r>
                      <a:r>
                        <a:rPr lang="kk-KZ" sz="1400" baseline="0" dirty="0" smtClean="0">
                          <a:solidFill>
                            <a:schemeClr val="tx2">
                              <a:lumMod val="60000"/>
                              <a:lumOff val="40000"/>
                            </a:schemeClr>
                          </a:solidFill>
                        </a:rPr>
                        <a:t> </a:t>
                      </a:r>
                      <a:r>
                        <a:rPr lang="kk-KZ" sz="1400" dirty="0" smtClean="0">
                          <a:solidFill>
                            <a:schemeClr val="tx2">
                              <a:lumMod val="60000"/>
                              <a:lumOff val="40000"/>
                            </a:schemeClr>
                          </a:solidFill>
                        </a:rPr>
                        <a:t>Ресми құжат түрін рәсімдеу.</a:t>
                      </a:r>
                      <a:endParaRPr lang="ru-RU" sz="14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tc hMerge="1">
                  <a:txBody>
                    <a:bodyPr/>
                    <a:lstStyle/>
                    <a:p>
                      <a:pPr marL="0" indent="0">
                        <a:buNone/>
                      </a:pPr>
                      <a:endParaRPr lang="ru-RU" sz="14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tc>
                  <a:txBody>
                    <a:bodyPr/>
                    <a:lstStyle/>
                    <a:p>
                      <a:pPr algn="ctr"/>
                      <a:r>
                        <a:rPr lang="kk-KZ" sz="1800" dirty="0" smtClean="0">
                          <a:solidFill>
                            <a:schemeClr val="tx2">
                              <a:lumMod val="60000"/>
                              <a:lumOff val="40000"/>
                            </a:schemeClr>
                          </a:solidFill>
                        </a:rPr>
                        <a:t>3</a:t>
                      </a:r>
                      <a:endParaRPr lang="ru-RU" sz="1800" dirty="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tc>
                  <a:txBody>
                    <a:bodyPr/>
                    <a:lstStyle/>
                    <a:p>
                      <a:pPr marL="0" indent="0">
                        <a:buNone/>
                      </a:pPr>
                      <a:r>
                        <a:rPr lang="kk-KZ" sz="1400" dirty="0" smtClean="0">
                          <a:solidFill>
                            <a:schemeClr val="tx2">
                              <a:lumMod val="60000"/>
                              <a:lumOff val="40000"/>
                            </a:schemeClr>
                          </a:solidFill>
                        </a:rPr>
                        <a:t>1. Мәліметтерді салыстырып, сұлба, кесте, диаграммаларды сипаттап</a:t>
                      </a:r>
                      <a:r>
                        <a:rPr lang="kk-KZ" sz="1400" baseline="0" dirty="0" smtClean="0">
                          <a:solidFill>
                            <a:schemeClr val="tx2">
                              <a:lumMod val="60000"/>
                              <a:lumOff val="40000"/>
                            </a:schemeClr>
                          </a:solidFill>
                        </a:rPr>
                        <a:t> жазу;</a:t>
                      </a:r>
                    </a:p>
                    <a:p>
                      <a:pPr marL="0" indent="0">
                        <a:buNone/>
                      </a:pPr>
                      <a:r>
                        <a:rPr lang="kk-KZ" sz="1400" baseline="0" dirty="0" smtClean="0">
                          <a:solidFill>
                            <a:schemeClr val="tx2">
                              <a:lumMod val="60000"/>
                              <a:lumOff val="40000"/>
                            </a:schemeClr>
                          </a:solidFill>
                        </a:rPr>
                        <a:t>2. Берілген жағдаятты толықтырып жазу;</a:t>
                      </a:r>
                    </a:p>
                    <a:p>
                      <a:pPr marL="0" indent="0">
                        <a:buNone/>
                      </a:pPr>
                      <a:r>
                        <a:rPr lang="kk-KZ" sz="1400" baseline="0" dirty="0" smtClean="0">
                          <a:solidFill>
                            <a:schemeClr val="tx2">
                              <a:lumMod val="60000"/>
                              <a:lumOff val="40000"/>
                            </a:schemeClr>
                          </a:solidFill>
                        </a:rPr>
                        <a:t>3. Берілген жағдаят негізінде ресми-іскери құжат үлгісін рәсімдеу.</a:t>
                      </a:r>
                      <a:endParaRPr lang="kk-KZ" sz="1400" baseline="0" dirty="0" smtClean="0">
                        <a:solidFill>
                          <a:schemeClr val="tx2">
                            <a:lumMod val="60000"/>
                            <a:lumOff val="40000"/>
                          </a:schemeClr>
                        </a:solidFill>
                        <a:latin typeface="Times New Roman" pitchFamily="18" charset="0"/>
                        <a:cs typeface="Times New Roman" pitchFamily="18" charset="0"/>
                      </a:endParaRPr>
                    </a:p>
                  </a:txBody>
                  <a:tcPr marL="91444" marR="91444" marT="45690" marB="45690">
                    <a:solidFill>
                      <a:schemeClr val="accent1">
                        <a:lumMod val="40000"/>
                        <a:lumOff val="60000"/>
                      </a:schemeClr>
                    </a:solidFill>
                  </a:tcPr>
                </a:tc>
                <a:extLst>
                  <a:ext uri="{0D108BD9-81ED-4DB2-BD59-A6C34878D82A}">
                    <a16:rowId xmlns="" xmlns:a16="http://schemas.microsoft.com/office/drawing/2014/main" val="10005"/>
                  </a:ext>
                </a:extLst>
              </a:tr>
              <a:tr h="6398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3200" dirty="0" smtClean="0">
                          <a:solidFill>
                            <a:srgbClr val="C00000"/>
                          </a:solidFill>
                        </a:rPr>
                        <a:t>С1</a:t>
                      </a:r>
                    </a:p>
                  </a:txBody>
                  <a:tcPr marL="91444" marR="91444" marT="45690" marB="45690" anchor="ctr"/>
                </a:tc>
                <a:tc>
                  <a:txBody>
                    <a:bodyPr/>
                    <a:lstStyle/>
                    <a:p>
                      <a:pPr algn="ctr"/>
                      <a:r>
                        <a:rPr lang="kk-KZ" sz="1800" dirty="0" smtClean="0"/>
                        <a:t>2</a:t>
                      </a:r>
                      <a:endParaRPr lang="ru-RU" sz="1800" dirty="0">
                        <a:solidFill>
                          <a:schemeClr val="tx1"/>
                        </a:solidFill>
                        <a:latin typeface="Times New Roman" pitchFamily="18" charset="0"/>
                        <a:cs typeface="Times New Roman" pitchFamily="18" charset="0"/>
                      </a:endParaRPr>
                    </a:p>
                  </a:txBody>
                  <a:tcPr marL="91444" marR="91444" marT="45690" marB="45690"/>
                </a:tc>
                <a:tc gridSpan="2">
                  <a:txBody>
                    <a:bodyPr/>
                    <a:lstStyle/>
                    <a:p>
                      <a:pPr marL="0" indent="0">
                        <a:buNone/>
                      </a:pPr>
                      <a:r>
                        <a:rPr lang="kk-KZ" sz="1400" dirty="0" smtClean="0">
                          <a:solidFill>
                            <a:schemeClr val="tx2">
                              <a:lumMod val="60000"/>
                              <a:lumOff val="40000"/>
                            </a:schemeClr>
                          </a:solidFill>
                        </a:rPr>
                        <a:t>1. Жоспар құру;</a:t>
                      </a:r>
                    </a:p>
                    <a:p>
                      <a:pPr marL="0" indent="0">
                        <a:buNone/>
                      </a:pPr>
                      <a:r>
                        <a:rPr lang="kk-KZ" sz="1400" dirty="0" smtClean="0">
                          <a:solidFill>
                            <a:schemeClr val="tx2">
                              <a:lumMod val="60000"/>
                              <a:lumOff val="40000"/>
                            </a:schemeClr>
                          </a:solidFill>
                        </a:rPr>
                        <a:t>2. Эссе жазу.</a:t>
                      </a:r>
                      <a:endParaRPr lang="ru-RU" sz="1400" dirty="0">
                        <a:solidFill>
                          <a:schemeClr val="tx2">
                            <a:lumMod val="60000"/>
                            <a:lumOff val="40000"/>
                          </a:schemeClr>
                        </a:solidFill>
                        <a:latin typeface="Times New Roman" pitchFamily="18" charset="0"/>
                        <a:cs typeface="Times New Roman" pitchFamily="18" charset="0"/>
                      </a:endParaRPr>
                    </a:p>
                  </a:txBody>
                  <a:tcPr marL="91444" marR="91444" marT="45690" marB="45690"/>
                </a:tc>
                <a:tc hMerge="1">
                  <a:txBody>
                    <a:bodyPr/>
                    <a:lstStyle/>
                    <a:p>
                      <a:pPr marL="0" indent="0">
                        <a:buNone/>
                      </a:pPr>
                      <a:endParaRPr lang="ru-RU" sz="1400" dirty="0">
                        <a:solidFill>
                          <a:schemeClr val="tx1"/>
                        </a:solidFill>
                        <a:latin typeface="Times New Roman" pitchFamily="18" charset="0"/>
                        <a:cs typeface="Times New Roman" pitchFamily="18" charset="0"/>
                      </a:endParaRPr>
                    </a:p>
                  </a:txBody>
                  <a:tcPr marL="91444" marR="91444" marT="45690" marB="45690"/>
                </a:tc>
                <a:tc>
                  <a:txBody>
                    <a:bodyPr/>
                    <a:lstStyle/>
                    <a:p>
                      <a:pPr algn="ctr"/>
                      <a:r>
                        <a:rPr lang="kk-KZ" sz="1800" dirty="0" smtClean="0">
                          <a:solidFill>
                            <a:schemeClr val="tx2">
                              <a:lumMod val="60000"/>
                              <a:lumOff val="40000"/>
                            </a:schemeClr>
                          </a:solidFill>
                        </a:rPr>
                        <a:t>1</a:t>
                      </a:r>
                      <a:endParaRPr lang="ru-RU" sz="1800" dirty="0">
                        <a:solidFill>
                          <a:schemeClr val="tx2">
                            <a:lumMod val="60000"/>
                            <a:lumOff val="40000"/>
                          </a:schemeClr>
                        </a:solidFill>
                        <a:latin typeface="Times New Roman" pitchFamily="18" charset="0"/>
                        <a:cs typeface="Times New Roman" pitchFamily="18" charset="0"/>
                      </a:endParaRPr>
                    </a:p>
                  </a:txBody>
                  <a:tcPr marL="91444" marR="91444" marT="45690" marB="45690"/>
                </a:tc>
                <a:tc>
                  <a:txBody>
                    <a:bodyPr/>
                    <a:lstStyle/>
                    <a:p>
                      <a:r>
                        <a:rPr lang="kk-KZ" sz="1400" dirty="0" smtClean="0">
                          <a:solidFill>
                            <a:schemeClr val="tx2">
                              <a:lumMod val="60000"/>
                              <a:lumOff val="40000"/>
                            </a:schemeClr>
                          </a:solidFill>
                        </a:rPr>
                        <a:t>1.</a:t>
                      </a:r>
                      <a:r>
                        <a:rPr lang="kk-KZ" sz="1400" baseline="0" dirty="0" smtClean="0">
                          <a:solidFill>
                            <a:schemeClr val="tx2">
                              <a:lumMod val="60000"/>
                              <a:lumOff val="40000"/>
                            </a:schemeClr>
                          </a:solidFill>
                        </a:rPr>
                        <a:t> </a:t>
                      </a:r>
                      <a:r>
                        <a:rPr lang="kk-KZ" sz="1400" dirty="0" smtClean="0">
                          <a:solidFill>
                            <a:schemeClr val="tx2">
                              <a:lumMod val="60000"/>
                              <a:lumOff val="40000"/>
                            </a:schemeClr>
                          </a:solidFill>
                        </a:rPr>
                        <a:t>Ұсынылған мәселеге өз көзқарасыңызды толықтай эссе түрінде жазыңыз.</a:t>
                      </a:r>
                      <a:endParaRPr lang="ru-RU" sz="1400" dirty="0">
                        <a:solidFill>
                          <a:schemeClr val="tx2">
                            <a:lumMod val="60000"/>
                            <a:lumOff val="40000"/>
                          </a:schemeClr>
                        </a:solidFill>
                        <a:latin typeface="Times New Roman" pitchFamily="18" charset="0"/>
                        <a:cs typeface="Times New Roman" pitchFamily="18" charset="0"/>
                      </a:endParaRPr>
                    </a:p>
                  </a:txBody>
                  <a:tcPr marL="91444" marR="91444" marT="45690" marB="45690"/>
                </a:tc>
                <a:extLst>
                  <a:ext uri="{0D108BD9-81ED-4DB2-BD59-A6C34878D82A}">
                    <a16:rowId xmlns="" xmlns:a16="http://schemas.microsoft.com/office/drawing/2014/main" val="10006"/>
                  </a:ext>
                </a:extLst>
              </a:tr>
            </a:tbl>
          </a:graphicData>
        </a:graphic>
      </p:graphicFrame>
      <p:sp>
        <p:nvSpPr>
          <p:cNvPr id="12" name="Прямоугольник 11"/>
          <p:cNvSpPr/>
          <p:nvPr/>
        </p:nvSpPr>
        <p:spPr>
          <a:xfrm>
            <a:off x="0" y="65088"/>
            <a:ext cx="9144000" cy="523220"/>
          </a:xfrm>
          <a:prstGeom prst="rect">
            <a:avLst/>
          </a:prstGeom>
        </p:spPr>
        <p:txBody>
          <a:bodyPr>
            <a:spAutoFit/>
          </a:bodyPr>
          <a:lstStyle/>
          <a:p>
            <a:pPr algn="ctr" eaLnBrk="0" hangingPunct="0">
              <a:defRPr/>
            </a:pPr>
            <a:r>
              <a:rPr lang="kk-KZ" sz="2800" b="1" kern="0" dirty="0">
                <a:solidFill>
                  <a:schemeClr val="tx2">
                    <a:lumMod val="60000"/>
                    <a:lumOff val="40000"/>
                  </a:schemeClr>
                </a:solidFill>
                <a:latin typeface="Times New Roman" pitchFamily="18" charset="0"/>
                <a:cs typeface="Times New Roman" pitchFamily="18" charset="0"/>
              </a:rPr>
              <a:t>ЖАЗЫЛЫМ БӨЛІГІ</a:t>
            </a:r>
            <a:endParaRPr lang="en-US" sz="2800" b="1" kern="0" dirty="0">
              <a:solidFill>
                <a:schemeClr val="tx2">
                  <a:lumMod val="60000"/>
                  <a:lumOff val="40000"/>
                </a:schemeClr>
              </a:solidFill>
              <a:latin typeface="Times New Roman" pitchFamily="18" charset="0"/>
              <a:cs typeface="Times New Roman" pitchFamily="18" charset="0"/>
            </a:endParaRPr>
          </a:p>
        </p:txBody>
      </p:sp>
      <p:sp>
        <p:nvSpPr>
          <p:cNvPr id="13" name="Прямоугольник 12"/>
          <p:cNvSpPr/>
          <p:nvPr/>
        </p:nvSpPr>
        <p:spPr>
          <a:xfrm>
            <a:off x="989013" y="1663700"/>
            <a:ext cx="3124200" cy="5077668"/>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157288" y="1346200"/>
            <a:ext cx="2955925" cy="317500"/>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r>
              <a:rPr lang="kk-KZ" sz="1400" b="1" dirty="0">
                <a:solidFill>
                  <a:schemeClr val="bg1"/>
                </a:solidFill>
                <a:latin typeface="Times New Roman" pitchFamily="18" charset="0"/>
                <a:cs typeface="Times New Roman" pitchFamily="18" charset="0"/>
              </a:rPr>
              <a:t>ҚОЛДАНЫСТАҒЫ   ФОРМАТ</a:t>
            </a:r>
            <a:endParaRPr lang="ru-RU" sz="1400" b="1" dirty="0">
              <a:solidFill>
                <a:schemeClr val="bg1"/>
              </a:solidFill>
              <a:latin typeface="Times New Roman" pitchFamily="18" charset="0"/>
              <a:cs typeface="Times New Roman" pitchFamily="18" charset="0"/>
            </a:endParaRPr>
          </a:p>
        </p:txBody>
      </p:sp>
      <p:sp>
        <p:nvSpPr>
          <p:cNvPr id="15" name="Прямоугольник 14"/>
          <p:cNvSpPr/>
          <p:nvPr/>
        </p:nvSpPr>
        <p:spPr>
          <a:xfrm>
            <a:off x="4360912" y="1346200"/>
            <a:ext cx="4643438" cy="536570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Прямоугольник 15"/>
          <p:cNvSpPr/>
          <p:nvPr/>
        </p:nvSpPr>
        <p:spPr>
          <a:xfrm>
            <a:off x="4343400" y="1347788"/>
            <a:ext cx="4516438" cy="315912"/>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kk-KZ" sz="1600" b="1" dirty="0">
                <a:solidFill>
                  <a:schemeClr val="bg1"/>
                </a:solidFill>
                <a:latin typeface="Times New Roman" pitchFamily="18" charset="0"/>
                <a:cs typeface="Times New Roman" pitchFamily="18" charset="0"/>
              </a:rPr>
              <a:t>ЖАҢА ФОРМАТ</a:t>
            </a:r>
            <a:endParaRPr lang="ru-RU" sz="1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21884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089070143"/>
              </p:ext>
            </p:extLst>
          </p:nvPr>
        </p:nvGraphicFramePr>
        <p:xfrm>
          <a:off x="457200" y="1676400"/>
          <a:ext cx="8229600" cy="4489450"/>
        </p:xfrm>
        <a:graphic>
          <a:graphicData uri="http://schemas.openxmlformats.org/drawingml/2006/table">
            <a:tbl>
              <a:tblPr firstRow="1" bandRow="1">
                <a:tableStyleId>{2D5ABB26-0587-4C30-8999-92F81FD0307C}</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822924">
                <a:tc>
                  <a:txBody>
                    <a:bodyPr/>
                    <a:lstStyle/>
                    <a:p>
                      <a:pPr algn="ctr"/>
                      <a:r>
                        <a:rPr lang="kk-KZ" sz="2400" dirty="0" smtClean="0">
                          <a:solidFill>
                            <a:schemeClr val="tx2">
                              <a:lumMod val="60000"/>
                              <a:lumOff val="40000"/>
                            </a:schemeClr>
                          </a:solidFill>
                          <a:latin typeface="Times New Roman" panose="02020603050405020304" pitchFamily="18" charset="0"/>
                          <a:cs typeface="Times New Roman" panose="02020603050405020304" pitchFamily="18" charset="0"/>
                        </a:rPr>
                        <a:t>Салыстырмалы</a:t>
                      </a:r>
                      <a:r>
                        <a:rPr lang="kk-KZ" sz="2400" baseline="0" dirty="0" smtClean="0">
                          <a:solidFill>
                            <a:schemeClr val="tx2">
                              <a:lumMod val="60000"/>
                              <a:lumOff val="40000"/>
                            </a:schemeClr>
                          </a:solidFill>
                          <a:latin typeface="Times New Roman" panose="02020603050405020304" pitchFamily="18" charset="0"/>
                          <a:cs typeface="Times New Roman" panose="02020603050405020304" pitchFamily="18" charset="0"/>
                        </a:rPr>
                        <a:t> сипаты</a:t>
                      </a:r>
                      <a:endParaRPr lang="ru-RU" sz="2400" dirty="0">
                        <a:solidFill>
                          <a:schemeClr val="tx2">
                            <a:lumMod val="60000"/>
                            <a:lumOff val="40000"/>
                          </a:schemeClr>
                        </a:solidFill>
                        <a:latin typeface="Times New Roman" pitchFamily="18" charset="0"/>
                        <a:cs typeface="Times New Roman" pitchFamily="18" charset="0"/>
                      </a:endParaRPr>
                    </a:p>
                  </a:txBody>
                  <a:tcPr marT="45702" marB="45702">
                    <a:solidFill>
                      <a:schemeClr val="accent1">
                        <a:lumMod val="20000"/>
                        <a:lumOff val="80000"/>
                      </a:schemeClr>
                    </a:solidFill>
                  </a:tcPr>
                </a:tc>
                <a:tc>
                  <a:txBody>
                    <a:bodyPr/>
                    <a:lstStyle/>
                    <a:p>
                      <a:pPr algn="ctr"/>
                      <a:r>
                        <a:rPr lang="en-US" sz="2400" kern="12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Academic Writing</a:t>
                      </a:r>
                      <a:endParaRPr lang="ru-RU" sz="2400" dirty="0">
                        <a:solidFill>
                          <a:schemeClr val="tx2">
                            <a:lumMod val="60000"/>
                            <a:lumOff val="40000"/>
                          </a:schemeClr>
                        </a:solidFill>
                        <a:latin typeface="Times New Roman" pitchFamily="18" charset="0"/>
                        <a:cs typeface="Times New Roman" pitchFamily="18" charset="0"/>
                      </a:endParaRPr>
                    </a:p>
                  </a:txBody>
                  <a:tcPr marT="45702" marB="45702">
                    <a:solidFill>
                      <a:schemeClr val="accent1">
                        <a:lumMod val="20000"/>
                        <a:lumOff val="80000"/>
                      </a:schemeClr>
                    </a:solidFill>
                  </a:tcPr>
                </a:tc>
                <a:tc>
                  <a:txBody>
                    <a:bodyPr/>
                    <a:lstStyle/>
                    <a:p>
                      <a:pPr algn="ctr"/>
                      <a:r>
                        <a:rPr lang="en-US" sz="2400" kern="12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General Training Writing</a:t>
                      </a:r>
                      <a:endParaRPr lang="ru-RU" sz="2400" dirty="0">
                        <a:solidFill>
                          <a:schemeClr val="tx2">
                            <a:lumMod val="60000"/>
                            <a:lumOff val="40000"/>
                          </a:schemeClr>
                        </a:solidFill>
                        <a:latin typeface="Times New Roman" pitchFamily="18" charset="0"/>
                        <a:cs typeface="Times New Roman" pitchFamily="18" charset="0"/>
                      </a:endParaRPr>
                    </a:p>
                  </a:txBody>
                  <a:tcPr marT="45702" marB="45702">
                    <a:solidFill>
                      <a:schemeClr val="accent1">
                        <a:lumMod val="20000"/>
                        <a:lumOff val="80000"/>
                      </a:schemeClr>
                    </a:solidFill>
                  </a:tcPr>
                </a:tc>
                <a:extLst>
                  <a:ext uri="{0D108BD9-81ED-4DB2-BD59-A6C34878D82A}">
                    <a16:rowId xmlns="" xmlns:a16="http://schemas.microsoft.com/office/drawing/2014/main" val="10000"/>
                  </a:ext>
                </a:extLst>
              </a:tr>
              <a:tr h="822924">
                <a:tc>
                  <a:txBody>
                    <a:bodyPr/>
                    <a:lstStyle/>
                    <a:p>
                      <a:pPr algn="ctr"/>
                      <a:r>
                        <a:rPr lang="ru-RU" sz="2400" dirty="0" err="1" smtClean="0">
                          <a:solidFill>
                            <a:schemeClr val="tx2">
                              <a:lumMod val="60000"/>
                              <a:lumOff val="40000"/>
                            </a:schemeClr>
                          </a:solidFill>
                          <a:effectLst/>
                          <a:latin typeface="Times New Roman" panose="02020603050405020304" pitchFamily="18" charset="0"/>
                          <a:cs typeface="Times New Roman" panose="02020603050405020304" pitchFamily="18" charset="0"/>
                        </a:rPr>
                        <a:t>Тапсырманы</a:t>
                      </a:r>
                      <a:r>
                        <a:rPr lang="ru-RU" sz="24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 орындау уақыты</a:t>
                      </a:r>
                      <a:endParaRPr lang="ru-RU" sz="2400" dirty="0">
                        <a:solidFill>
                          <a:schemeClr val="tx2">
                            <a:lumMod val="60000"/>
                            <a:lumOff val="40000"/>
                          </a:schemeClr>
                        </a:solidFill>
                        <a:effectLst/>
                        <a:latin typeface="Times New Roman" pitchFamily="18" charset="0"/>
                        <a:cs typeface="Times New Roman" pitchFamily="18" charset="0"/>
                      </a:endParaRPr>
                    </a:p>
                  </a:txBody>
                  <a:tcPr marT="45702" marB="45702" anchor="ctr">
                    <a:solidFill>
                      <a:schemeClr val="accent1">
                        <a:lumMod val="20000"/>
                        <a:lumOff val="80000"/>
                      </a:schemeClr>
                    </a:solidFill>
                  </a:tcPr>
                </a:tc>
                <a:tc>
                  <a:txBody>
                    <a:bodyPr/>
                    <a:lstStyle/>
                    <a:p>
                      <a:pPr algn="ctr"/>
                      <a:r>
                        <a:rPr lang="ru-RU" sz="2400" dirty="0">
                          <a:solidFill>
                            <a:schemeClr val="tx2">
                              <a:lumMod val="60000"/>
                              <a:lumOff val="40000"/>
                            </a:schemeClr>
                          </a:solidFill>
                          <a:effectLst/>
                          <a:latin typeface="Times New Roman" panose="02020603050405020304" pitchFamily="18" charset="0"/>
                          <a:cs typeface="Times New Roman" panose="02020603050405020304" pitchFamily="18" charset="0"/>
                        </a:rPr>
                        <a:t>60 минут</a:t>
                      </a:r>
                    </a:p>
                  </a:txBody>
                  <a:tcPr marT="45702" marB="45702" anchor="ctr">
                    <a:solidFill>
                      <a:schemeClr val="accent1">
                        <a:lumMod val="20000"/>
                        <a:lumOff val="80000"/>
                      </a:schemeClr>
                    </a:solidFill>
                  </a:tcPr>
                </a:tc>
                <a:tc>
                  <a:txBody>
                    <a:bodyPr/>
                    <a:lstStyle/>
                    <a:p>
                      <a:pPr algn="ctr"/>
                      <a:r>
                        <a:rPr lang="ru-RU" sz="2400" dirty="0">
                          <a:solidFill>
                            <a:schemeClr val="tx2">
                              <a:lumMod val="60000"/>
                              <a:lumOff val="40000"/>
                            </a:schemeClr>
                          </a:solidFill>
                          <a:effectLst/>
                          <a:latin typeface="Times New Roman" panose="02020603050405020304" pitchFamily="18" charset="0"/>
                          <a:cs typeface="Times New Roman" panose="02020603050405020304" pitchFamily="18" charset="0"/>
                        </a:rPr>
                        <a:t>60 минут</a:t>
                      </a:r>
                    </a:p>
                  </a:txBody>
                  <a:tcPr marT="45702" marB="45702" anchor="ctr">
                    <a:solidFill>
                      <a:schemeClr val="accent1">
                        <a:lumMod val="20000"/>
                        <a:lumOff val="80000"/>
                      </a:schemeClr>
                    </a:solidFill>
                  </a:tcPr>
                </a:tc>
                <a:extLst>
                  <a:ext uri="{0D108BD9-81ED-4DB2-BD59-A6C34878D82A}">
                    <a16:rowId xmlns="" xmlns:a16="http://schemas.microsoft.com/office/drawing/2014/main" val="10001"/>
                  </a:ext>
                </a:extLst>
              </a:tr>
              <a:tr h="457164">
                <a:tc>
                  <a:txBody>
                    <a:bodyPr/>
                    <a:lstStyle/>
                    <a:p>
                      <a:pPr algn="ctr"/>
                      <a:r>
                        <a:rPr lang="ru-RU" sz="2400" dirty="0" err="1" smtClean="0">
                          <a:solidFill>
                            <a:schemeClr val="tx2">
                              <a:lumMod val="60000"/>
                              <a:lumOff val="40000"/>
                            </a:schemeClr>
                          </a:solidFill>
                          <a:effectLst/>
                          <a:latin typeface="Times New Roman" panose="02020603050405020304" pitchFamily="18" charset="0"/>
                          <a:cs typeface="Times New Roman" panose="02020603050405020304" pitchFamily="18" charset="0"/>
                        </a:rPr>
                        <a:t>Тапсырма</a:t>
                      </a:r>
                      <a:r>
                        <a:rPr lang="ru-RU" sz="24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 саны</a:t>
                      </a:r>
                      <a:endParaRPr lang="ru-RU" sz="2400" dirty="0">
                        <a:solidFill>
                          <a:schemeClr val="tx2">
                            <a:lumMod val="60000"/>
                            <a:lumOff val="40000"/>
                          </a:schemeClr>
                        </a:solidFill>
                        <a:effectLst/>
                        <a:latin typeface="Times New Roman" pitchFamily="18" charset="0"/>
                        <a:cs typeface="Times New Roman" pitchFamily="18" charset="0"/>
                      </a:endParaRPr>
                    </a:p>
                  </a:txBody>
                  <a:tcPr marT="45702" marB="45702" anchor="ctr">
                    <a:solidFill>
                      <a:schemeClr val="accent1">
                        <a:lumMod val="20000"/>
                        <a:lumOff val="80000"/>
                      </a:schemeClr>
                    </a:solidFill>
                  </a:tcPr>
                </a:tc>
                <a:tc>
                  <a:txBody>
                    <a:bodyPr/>
                    <a:lstStyle/>
                    <a:p>
                      <a:pPr algn="ctr"/>
                      <a:r>
                        <a:rPr lang="ru-RU" sz="2400" dirty="0">
                          <a:solidFill>
                            <a:schemeClr val="tx2">
                              <a:lumMod val="60000"/>
                              <a:lumOff val="40000"/>
                            </a:schemeClr>
                          </a:solidFill>
                          <a:effectLst/>
                          <a:latin typeface="Times New Roman" panose="02020603050405020304" pitchFamily="18" charset="0"/>
                          <a:cs typeface="Times New Roman" panose="02020603050405020304" pitchFamily="18" charset="0"/>
                        </a:rPr>
                        <a:t>2</a:t>
                      </a:r>
                    </a:p>
                  </a:txBody>
                  <a:tcPr marT="45702" marB="45702" anchor="ctr">
                    <a:solidFill>
                      <a:schemeClr val="accent1">
                        <a:lumMod val="20000"/>
                        <a:lumOff val="80000"/>
                      </a:schemeClr>
                    </a:solidFill>
                  </a:tcPr>
                </a:tc>
                <a:tc>
                  <a:txBody>
                    <a:bodyPr/>
                    <a:lstStyle/>
                    <a:p>
                      <a:pPr algn="ctr"/>
                      <a:r>
                        <a:rPr lang="ru-RU" sz="2400" dirty="0">
                          <a:solidFill>
                            <a:schemeClr val="tx2">
                              <a:lumMod val="60000"/>
                              <a:lumOff val="40000"/>
                            </a:schemeClr>
                          </a:solidFill>
                          <a:effectLst/>
                          <a:latin typeface="Times New Roman" panose="02020603050405020304" pitchFamily="18" charset="0"/>
                          <a:cs typeface="Times New Roman" panose="02020603050405020304" pitchFamily="18" charset="0"/>
                        </a:rPr>
                        <a:t>2</a:t>
                      </a:r>
                    </a:p>
                  </a:txBody>
                  <a:tcPr marT="45702" marB="45702" anchor="ctr">
                    <a:solidFill>
                      <a:schemeClr val="accent1">
                        <a:lumMod val="20000"/>
                        <a:lumOff val="80000"/>
                      </a:schemeClr>
                    </a:solidFill>
                  </a:tcPr>
                </a:tc>
                <a:extLst>
                  <a:ext uri="{0D108BD9-81ED-4DB2-BD59-A6C34878D82A}">
                    <a16:rowId xmlns="" xmlns:a16="http://schemas.microsoft.com/office/drawing/2014/main" val="10002"/>
                  </a:ext>
                </a:extLst>
              </a:tr>
              <a:tr h="1193219">
                <a:tc>
                  <a:txBody>
                    <a:bodyPr/>
                    <a:lstStyle/>
                    <a:p>
                      <a:pPr algn="ctr"/>
                      <a:r>
                        <a:rPr lang="ru-RU" sz="24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Бірінші тапсырма, </a:t>
                      </a:r>
                    </a:p>
                    <a:p>
                      <a:pPr algn="ctr"/>
                      <a:r>
                        <a:rPr lang="ru-RU" sz="24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150-ден артық сөз</a:t>
                      </a:r>
                      <a:endParaRPr lang="ru-RU" sz="2400" dirty="0">
                        <a:solidFill>
                          <a:schemeClr val="tx2">
                            <a:lumMod val="60000"/>
                            <a:lumOff val="40000"/>
                          </a:schemeClr>
                        </a:solidFill>
                        <a:effectLst/>
                        <a:latin typeface="Times New Roman" pitchFamily="18" charset="0"/>
                        <a:cs typeface="Times New Roman" pitchFamily="18" charset="0"/>
                      </a:endParaRPr>
                    </a:p>
                  </a:txBody>
                  <a:tcPr marT="45702" marB="45702" anchor="ctr">
                    <a:solidFill>
                      <a:schemeClr val="accent1">
                        <a:lumMod val="20000"/>
                        <a:lumOff val="80000"/>
                      </a:schemeClr>
                    </a:solidFill>
                  </a:tcPr>
                </a:tc>
                <a:tc>
                  <a:txBody>
                    <a:bodyPr/>
                    <a:lstStyle/>
                    <a:p>
                      <a:pPr algn="ctr"/>
                      <a:r>
                        <a:rPr lang="kk-KZ" sz="2400" dirty="0" smtClean="0">
                          <a:solidFill>
                            <a:schemeClr val="tx2">
                              <a:lumMod val="60000"/>
                              <a:lumOff val="40000"/>
                            </a:schemeClr>
                          </a:solidFill>
                          <a:latin typeface="Times New Roman" panose="02020603050405020304" pitchFamily="18" charset="0"/>
                          <a:cs typeface="Times New Roman" panose="02020603050405020304" pitchFamily="18" charset="0"/>
                        </a:rPr>
                        <a:t>Сұлба мен сұлбалық суретті сипаттау</a:t>
                      </a:r>
                      <a:endParaRPr lang="ru-RU" sz="2400" dirty="0">
                        <a:solidFill>
                          <a:schemeClr val="tx2">
                            <a:lumMod val="60000"/>
                            <a:lumOff val="40000"/>
                          </a:schemeClr>
                        </a:solidFill>
                        <a:effectLst/>
                        <a:latin typeface="Times New Roman" pitchFamily="18" charset="0"/>
                        <a:cs typeface="Times New Roman" pitchFamily="18" charset="0"/>
                      </a:endParaRPr>
                    </a:p>
                  </a:txBody>
                  <a:tcPr marT="45702" marB="45702" anchor="ctr">
                    <a:solidFill>
                      <a:schemeClr val="accent1">
                        <a:lumMod val="20000"/>
                        <a:lumOff val="80000"/>
                      </a:schemeClr>
                    </a:solidFill>
                  </a:tcPr>
                </a:tc>
                <a:tc>
                  <a:txBody>
                    <a:bodyPr/>
                    <a:lstStyle/>
                    <a:p>
                      <a:pPr algn="ctr"/>
                      <a:r>
                        <a:rPr lang="ru-RU" sz="24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Хат </a:t>
                      </a:r>
                      <a:r>
                        <a:rPr lang="ru-RU" sz="24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 жазу (</a:t>
                      </a:r>
                      <a:r>
                        <a:rPr lang="kk-KZ" sz="2400" dirty="0" smtClean="0">
                          <a:solidFill>
                            <a:schemeClr val="tx2">
                              <a:lumMod val="60000"/>
                              <a:lumOff val="40000"/>
                            </a:schemeClr>
                          </a:solidFill>
                          <a:latin typeface="Times New Roman" panose="02020603050405020304" pitchFamily="18" charset="0"/>
                          <a:cs typeface="Times New Roman" panose="02020603050405020304" pitchFamily="18" charset="0"/>
                        </a:rPr>
                        <a:t>ресми</a:t>
                      </a:r>
                      <a:r>
                        <a:rPr lang="ru-RU" sz="24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kk-KZ" sz="2400" dirty="0" smtClean="0">
                          <a:solidFill>
                            <a:schemeClr val="tx2">
                              <a:lumMod val="60000"/>
                              <a:lumOff val="40000"/>
                            </a:schemeClr>
                          </a:solidFill>
                          <a:latin typeface="Times New Roman" panose="02020603050405020304" pitchFamily="18" charset="0"/>
                          <a:cs typeface="Times New Roman" panose="02020603050405020304" pitchFamily="18" charset="0"/>
                        </a:rPr>
                        <a:t>жартылай ресми немесе ресми емес</a:t>
                      </a:r>
                      <a:r>
                        <a:rPr lang="ru-RU" sz="24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a:t>
                      </a:r>
                      <a:endParaRPr lang="ru-RU" sz="2400" dirty="0">
                        <a:solidFill>
                          <a:schemeClr val="tx2">
                            <a:lumMod val="60000"/>
                            <a:lumOff val="40000"/>
                          </a:schemeClr>
                        </a:solidFill>
                        <a:effectLst/>
                        <a:latin typeface="Times New Roman" pitchFamily="18" charset="0"/>
                        <a:cs typeface="Times New Roman" pitchFamily="18" charset="0"/>
                      </a:endParaRPr>
                    </a:p>
                  </a:txBody>
                  <a:tcPr marT="45702" marB="45702" anchor="ctr">
                    <a:solidFill>
                      <a:schemeClr val="accent1">
                        <a:lumMod val="20000"/>
                        <a:lumOff val="80000"/>
                      </a:schemeClr>
                    </a:solidFill>
                  </a:tcPr>
                </a:tc>
                <a:extLst>
                  <a:ext uri="{0D108BD9-81ED-4DB2-BD59-A6C34878D82A}">
                    <a16:rowId xmlns="" xmlns:a16="http://schemas.microsoft.com/office/drawing/2014/main" val="10003"/>
                  </a:ext>
                </a:extLst>
              </a:tr>
              <a:tr h="1193219">
                <a:tc>
                  <a:txBody>
                    <a:bodyPr/>
                    <a:lstStyle/>
                    <a:p>
                      <a:pPr algn="ctr"/>
                      <a:r>
                        <a:rPr lang="ru-RU" sz="24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Екінші тапсырма, </a:t>
                      </a:r>
                    </a:p>
                    <a:p>
                      <a:pPr algn="ctr"/>
                      <a:r>
                        <a:rPr lang="ru-RU" sz="24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250-ден артық сөз</a:t>
                      </a:r>
                      <a:endParaRPr lang="ru-RU" sz="2400" dirty="0">
                        <a:solidFill>
                          <a:schemeClr val="tx2">
                            <a:lumMod val="60000"/>
                            <a:lumOff val="40000"/>
                          </a:schemeClr>
                        </a:solidFill>
                        <a:effectLst/>
                        <a:latin typeface="Times New Roman" pitchFamily="18" charset="0"/>
                        <a:cs typeface="Times New Roman" pitchFamily="18" charset="0"/>
                      </a:endParaRPr>
                    </a:p>
                  </a:txBody>
                  <a:tcPr marT="45702" marB="45702" anchor="ctr">
                    <a:solidFill>
                      <a:schemeClr val="accent1">
                        <a:lumMod val="20000"/>
                        <a:lumOff val="80000"/>
                      </a:schemeClr>
                    </a:solidFill>
                  </a:tcPr>
                </a:tc>
                <a:tc>
                  <a:txBody>
                    <a:bodyPr/>
                    <a:lstStyle/>
                    <a:p>
                      <a:pPr algn="ctr"/>
                      <a:r>
                        <a:rPr lang="ru-RU" sz="24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Академиялық тақырыптағы эссе</a:t>
                      </a:r>
                      <a:endParaRPr lang="ru-RU" sz="2400" dirty="0">
                        <a:solidFill>
                          <a:schemeClr val="tx2">
                            <a:lumMod val="60000"/>
                            <a:lumOff val="40000"/>
                          </a:schemeClr>
                        </a:solidFill>
                        <a:effectLst/>
                        <a:latin typeface="Times New Roman" pitchFamily="18" charset="0"/>
                        <a:cs typeface="Times New Roman" pitchFamily="18" charset="0"/>
                      </a:endParaRPr>
                    </a:p>
                  </a:txBody>
                  <a:tcPr marT="45702" marB="45702" anchor="ctr">
                    <a:solidFill>
                      <a:schemeClr val="accent1">
                        <a:lumMod val="20000"/>
                        <a:lumOff val="80000"/>
                      </a:schemeClr>
                    </a:solidFill>
                  </a:tcPr>
                </a:tc>
                <a:tc>
                  <a:txBody>
                    <a:bodyPr/>
                    <a:lstStyle/>
                    <a:p>
                      <a:pPr algn="ctr"/>
                      <a:r>
                        <a:rPr lang="ru-RU" sz="24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Жалпы әлеуметтік</a:t>
                      </a:r>
                      <a:r>
                        <a:rPr lang="ru-RU" sz="24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 тақырыптағы эссе</a:t>
                      </a:r>
                      <a:endParaRPr lang="ru-RU" sz="2400" dirty="0">
                        <a:solidFill>
                          <a:schemeClr val="tx2">
                            <a:lumMod val="60000"/>
                            <a:lumOff val="40000"/>
                          </a:schemeClr>
                        </a:solidFill>
                        <a:effectLst/>
                        <a:latin typeface="Times New Roman" pitchFamily="18" charset="0"/>
                        <a:cs typeface="Times New Roman" pitchFamily="18" charset="0"/>
                      </a:endParaRPr>
                    </a:p>
                  </a:txBody>
                  <a:tcPr marT="45702" marB="45702" anchor="ctr">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
        <p:nvSpPr>
          <p:cNvPr id="34834" name="Номер слайда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1EC1137-5A08-4D3A-8B74-46858D15083F}" type="slidenum">
              <a:rPr lang="en-US" altLang="ru-RU" sz="1400" smtClean="0">
                <a:latin typeface="Arial" charset="0"/>
              </a:rPr>
              <a:pPr eaLnBrk="1" hangingPunct="1">
                <a:spcBef>
                  <a:spcPct val="0"/>
                </a:spcBef>
                <a:buFontTx/>
                <a:buNone/>
              </a:pPr>
              <a:t>33</a:t>
            </a:fld>
            <a:endParaRPr lang="en-US" altLang="ru-RU" sz="1400" smtClean="0">
              <a:latin typeface="Arial" charset="0"/>
            </a:endParaRPr>
          </a:p>
        </p:txBody>
      </p:sp>
      <p:sp>
        <p:nvSpPr>
          <p:cNvPr id="34835" name="Объект 2"/>
          <p:cNvSpPr txBox="1">
            <a:spLocks/>
          </p:cNvSpPr>
          <p:nvPr/>
        </p:nvSpPr>
        <p:spPr bwMode="auto">
          <a:xfrm>
            <a:off x="0" y="152400"/>
            <a:ext cx="9144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Clr>
                <a:schemeClr val="hlink"/>
              </a:buClr>
              <a:buFont typeface="Wingdings" pitchFamily="2" charset="2"/>
              <a:buNone/>
            </a:pPr>
            <a:r>
              <a:rPr lang="en-US" altLang="ru-RU" sz="2400" b="1" dirty="0">
                <a:solidFill>
                  <a:schemeClr val="tx2">
                    <a:lumMod val="60000"/>
                    <a:lumOff val="40000"/>
                  </a:schemeClr>
                </a:solidFill>
                <a:latin typeface="Times New Roman" pitchFamily="18" charset="0"/>
                <a:cs typeface="Times New Roman" pitchFamily="18" charset="0"/>
              </a:rPr>
              <a:t>IELTS Writing </a:t>
            </a:r>
            <a:r>
              <a:rPr lang="kk-KZ" altLang="ru-RU" sz="2400" b="1" dirty="0">
                <a:solidFill>
                  <a:schemeClr val="tx2">
                    <a:lumMod val="60000"/>
                    <a:lumOff val="40000"/>
                  </a:schemeClr>
                </a:solidFill>
                <a:latin typeface="Times New Roman" pitchFamily="18" charset="0"/>
                <a:cs typeface="Times New Roman" pitchFamily="18" charset="0"/>
              </a:rPr>
              <a:t>2 тапсырмадан тұрады</a:t>
            </a:r>
          </a:p>
          <a:p>
            <a:pPr algn="ctr">
              <a:buClr>
                <a:schemeClr val="hlink"/>
              </a:buClr>
              <a:buFont typeface="Wingdings" pitchFamily="2" charset="2"/>
              <a:buNone/>
            </a:pPr>
            <a:r>
              <a:rPr lang="kk-KZ" altLang="ru-RU" sz="2400" b="1" dirty="0">
                <a:solidFill>
                  <a:schemeClr val="tx2">
                    <a:lumMod val="60000"/>
                    <a:lumOff val="40000"/>
                  </a:schemeClr>
                </a:solidFill>
                <a:latin typeface="Times New Roman" pitchFamily="18" charset="0"/>
                <a:cs typeface="Times New Roman" pitchFamily="18" charset="0"/>
              </a:rPr>
              <a:t>Бұл модульдің екі түрі бар</a:t>
            </a:r>
            <a:r>
              <a:rPr lang="en-US" altLang="ru-RU" sz="2400" b="1" dirty="0">
                <a:solidFill>
                  <a:schemeClr val="tx2">
                    <a:lumMod val="60000"/>
                    <a:lumOff val="40000"/>
                  </a:schemeClr>
                </a:solidFill>
                <a:latin typeface="Times New Roman" pitchFamily="18" charset="0"/>
                <a:cs typeface="Times New Roman" pitchFamily="18" charset="0"/>
              </a:rPr>
              <a:t>: </a:t>
            </a:r>
            <a:r>
              <a:rPr lang="kk-KZ" altLang="ru-RU" sz="2400" b="1" dirty="0">
                <a:solidFill>
                  <a:schemeClr val="tx2">
                    <a:lumMod val="60000"/>
                    <a:lumOff val="40000"/>
                  </a:schemeClr>
                </a:solidFill>
                <a:latin typeface="Times New Roman" pitchFamily="18" charset="0"/>
                <a:cs typeface="Times New Roman" pitchFamily="18" charset="0"/>
              </a:rPr>
              <a:t>а</a:t>
            </a:r>
            <a:r>
              <a:rPr lang="ru-RU" altLang="ru-RU" sz="2400" b="1" dirty="0" err="1">
                <a:solidFill>
                  <a:schemeClr val="tx2">
                    <a:lumMod val="60000"/>
                    <a:lumOff val="40000"/>
                  </a:schemeClr>
                </a:solidFill>
                <a:latin typeface="Times New Roman" pitchFamily="18" charset="0"/>
                <a:cs typeface="Times New Roman" pitchFamily="18" charset="0"/>
              </a:rPr>
              <a:t>кадеми</a:t>
            </a:r>
            <a:r>
              <a:rPr lang="kk-KZ" altLang="ru-RU" sz="2400" b="1" dirty="0">
                <a:solidFill>
                  <a:schemeClr val="tx2">
                    <a:lumMod val="60000"/>
                    <a:lumOff val="40000"/>
                  </a:schemeClr>
                </a:solidFill>
                <a:latin typeface="Times New Roman" pitchFamily="18" charset="0"/>
                <a:cs typeface="Times New Roman" pitchFamily="18" charset="0"/>
              </a:rPr>
              <a:t>ялық  және жалпы тест     </a:t>
            </a:r>
          </a:p>
          <a:p>
            <a:pPr algn="ctr">
              <a:buClr>
                <a:schemeClr val="hlink"/>
              </a:buClr>
              <a:buFont typeface="Wingdings" pitchFamily="2" charset="2"/>
              <a:buNone/>
            </a:pPr>
            <a:endParaRPr lang="ru-RU" altLang="ru-RU" sz="2400" b="1" dirty="0">
              <a:solidFill>
                <a:srgbClr val="C00000"/>
              </a:solidFill>
              <a:latin typeface="Arial" charset="0"/>
            </a:endParaRPr>
          </a:p>
        </p:txBody>
      </p:sp>
    </p:spTree>
    <p:extLst>
      <p:ext uri="{BB962C8B-B14F-4D97-AF65-F5344CB8AC3E}">
        <p14:creationId xmlns:p14="http://schemas.microsoft.com/office/powerpoint/2010/main" val="756355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981200"/>
            <a:ext cx="5295900" cy="345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609600"/>
            <a:ext cx="4400550" cy="314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2" name="Объект 2"/>
          <p:cNvSpPr txBox="1">
            <a:spLocks/>
          </p:cNvSpPr>
          <p:nvPr/>
        </p:nvSpPr>
        <p:spPr bwMode="auto">
          <a:xfrm>
            <a:off x="1447800" y="2181225"/>
            <a:ext cx="2895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Clr>
                <a:schemeClr val="hlink"/>
              </a:buClr>
              <a:buFont typeface="Wingdings" pitchFamily="2" charset="2"/>
              <a:buNone/>
            </a:pPr>
            <a:r>
              <a:rPr lang="kk-KZ" altLang="ru-RU" sz="2400" b="1">
                <a:solidFill>
                  <a:srgbClr val="C00000"/>
                </a:solidFill>
                <a:latin typeface="Times New Roman" pitchFamily="18" charset="0"/>
                <a:cs typeface="Times New Roman" pitchFamily="18" charset="0"/>
              </a:rPr>
              <a:t>Байланыс жүйелерінің үлесі</a:t>
            </a:r>
            <a:endParaRPr lang="ru-RU" altLang="ru-RU" sz="2000" b="1">
              <a:solidFill>
                <a:srgbClr val="C00000"/>
              </a:solidFill>
              <a:latin typeface="Times New Roman" pitchFamily="18" charset="0"/>
              <a:cs typeface="Times New Roman" pitchFamily="18" charset="0"/>
            </a:endParaRPr>
          </a:p>
        </p:txBody>
      </p:sp>
      <p:sp>
        <p:nvSpPr>
          <p:cNvPr id="8" name="Прямоугольник 9"/>
          <p:cNvSpPr>
            <a:spLocks noChangeArrowheads="1"/>
          </p:cNvSpPr>
          <p:nvPr/>
        </p:nvSpPr>
        <p:spPr bwMode="auto">
          <a:xfrm>
            <a:off x="498475" y="5553075"/>
            <a:ext cx="392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defRPr/>
            </a:pPr>
            <a:r>
              <a:rPr lang="kk-KZ" b="1" dirty="0">
                <a:solidFill>
                  <a:schemeClr val="accent5">
                    <a:lumMod val="50000"/>
                  </a:schemeClr>
                </a:solidFill>
                <a:latin typeface="Times New Roman" panose="02020603050405020304" pitchFamily="18" charset="0"/>
                <a:cs typeface="Times New Roman" panose="02020603050405020304" pitchFamily="18" charset="0"/>
              </a:rPr>
              <a:t>Байланыс жүйелерінің үлесі, </a:t>
            </a:r>
          </a:p>
          <a:p>
            <a:pPr algn="ctr" eaLnBrk="0" hangingPunct="0">
              <a:defRPr/>
            </a:pPr>
            <a:r>
              <a:rPr lang="kk-KZ" b="1" dirty="0">
                <a:solidFill>
                  <a:schemeClr val="accent5">
                    <a:lumMod val="50000"/>
                  </a:schemeClr>
                </a:solidFill>
                <a:latin typeface="Times New Roman" panose="02020603050405020304" pitchFamily="18" charset="0"/>
                <a:cs typeface="Times New Roman" panose="02020603050405020304" pitchFamily="18" charset="0"/>
              </a:rPr>
              <a:t>2013 жылдың 1-жартыжылдығы </a:t>
            </a:r>
          </a:p>
          <a:p>
            <a:pPr algn="ctr" eaLnBrk="0" hangingPunct="0">
              <a:defRPr/>
            </a:pPr>
            <a:r>
              <a:rPr lang="kk-KZ" b="1" dirty="0">
                <a:solidFill>
                  <a:schemeClr val="accent5">
                    <a:lumMod val="50000"/>
                  </a:schemeClr>
                </a:solidFill>
                <a:latin typeface="Times New Roman" panose="02020603050405020304" pitchFamily="18" charset="0"/>
                <a:cs typeface="Times New Roman" panose="02020603050405020304" pitchFamily="18" charset="0"/>
              </a:rPr>
              <a:t>(дүниежүзі бойынша)</a:t>
            </a:r>
            <a:endParaRPr lang="ru-RU"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Прямоугольник 9"/>
          <p:cNvSpPr>
            <a:spLocks noChangeArrowheads="1"/>
          </p:cNvSpPr>
          <p:nvPr/>
        </p:nvSpPr>
        <p:spPr bwMode="auto">
          <a:xfrm>
            <a:off x="4976813" y="3919538"/>
            <a:ext cx="39195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defRPr/>
            </a:pPr>
            <a:r>
              <a:rPr lang="kk-KZ" b="1" dirty="0">
                <a:solidFill>
                  <a:schemeClr val="accent5">
                    <a:lumMod val="50000"/>
                  </a:schemeClr>
                </a:solidFill>
                <a:latin typeface="Times New Roman" panose="02020603050405020304" pitchFamily="18" charset="0"/>
                <a:cs typeface="Times New Roman" panose="02020603050405020304" pitchFamily="18" charset="0"/>
              </a:rPr>
              <a:t>Байланыс жүйелерінің үлесі, </a:t>
            </a:r>
          </a:p>
          <a:p>
            <a:pPr algn="ctr" eaLnBrk="0" hangingPunct="0">
              <a:defRPr/>
            </a:pPr>
            <a:r>
              <a:rPr lang="kk-KZ" b="1" dirty="0">
                <a:solidFill>
                  <a:schemeClr val="accent5">
                    <a:lumMod val="50000"/>
                  </a:schemeClr>
                </a:solidFill>
                <a:latin typeface="Times New Roman" panose="02020603050405020304" pitchFamily="18" charset="0"/>
                <a:cs typeface="Times New Roman" panose="02020603050405020304" pitchFamily="18" charset="0"/>
              </a:rPr>
              <a:t>2013 жылдың 1-жартыжылдығы </a:t>
            </a:r>
          </a:p>
          <a:p>
            <a:pPr algn="ctr" eaLnBrk="0" hangingPunct="0">
              <a:defRPr/>
            </a:pPr>
            <a:r>
              <a:rPr lang="kk-KZ" b="1" dirty="0">
                <a:solidFill>
                  <a:schemeClr val="accent5">
                    <a:lumMod val="50000"/>
                  </a:schemeClr>
                </a:solidFill>
                <a:latin typeface="Times New Roman" panose="02020603050405020304" pitchFamily="18" charset="0"/>
                <a:cs typeface="Times New Roman" panose="02020603050405020304" pitchFamily="18" charset="0"/>
              </a:rPr>
              <a:t>(Қазақстан бойынша)</a:t>
            </a:r>
            <a:endParaRPr lang="ru-RU"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Объект 2"/>
          <p:cNvSpPr>
            <a:spLocks noGrp="1"/>
          </p:cNvSpPr>
          <p:nvPr>
            <p:ph idx="1"/>
          </p:nvPr>
        </p:nvSpPr>
        <p:spPr>
          <a:xfrm>
            <a:off x="71438" y="152400"/>
            <a:ext cx="4560887" cy="1371600"/>
          </a:xfrm>
        </p:spPr>
        <p:txBody>
          <a:bodyPr rtlCol="0">
            <a:normAutofit fontScale="85000" lnSpcReduction="10000"/>
          </a:bodyPr>
          <a:lstStyle/>
          <a:p>
            <a:pPr marL="0" indent="0" eaLnBrk="1" fontAlgn="auto" hangingPunct="1">
              <a:spcAft>
                <a:spcPts val="0"/>
              </a:spcAft>
              <a:buFont typeface="Wingdings" pitchFamily="2" charset="2"/>
              <a:buNone/>
              <a:defRPr/>
            </a:pPr>
            <a:r>
              <a:rPr lang="kk-KZ" sz="2400" dirty="0" smtClean="0">
                <a:solidFill>
                  <a:schemeClr val="accent1">
                    <a:lumMod val="75000"/>
                  </a:schemeClr>
                </a:solidFill>
                <a:latin typeface="Times New Roman" panose="02020603050405020304" pitchFamily="18" charset="0"/>
                <a:cs typeface="Times New Roman" panose="02020603050405020304" pitchFamily="18" charset="0"/>
              </a:rPr>
              <a:t>Диаграммада байланыс жүйелерінің үлесі көрсетілген. Мәліметтерді салыстырып, диаграмманы сипаттаңыз. </a:t>
            </a:r>
          </a:p>
          <a:p>
            <a:pPr marL="0" indent="0" eaLnBrk="1" fontAlgn="auto" hangingPunct="1">
              <a:spcAft>
                <a:spcPts val="0"/>
              </a:spcAft>
              <a:buFont typeface="Wingdings" pitchFamily="2" charset="2"/>
              <a:buNone/>
              <a:defRPr/>
            </a:pPr>
            <a:r>
              <a:rPr lang="kk-KZ" sz="2400" dirty="0" smtClean="0">
                <a:solidFill>
                  <a:srgbClr val="FF0000"/>
                </a:solidFill>
                <a:latin typeface="Times New Roman" panose="02020603050405020304" pitchFamily="18" charset="0"/>
                <a:cs typeface="Times New Roman" panose="02020603050405020304" pitchFamily="18" charset="0"/>
              </a:rPr>
              <a:t>Көлемі - 100 сөз, уақыты – 20 минут. </a:t>
            </a:r>
            <a:endParaRPr lang="kk-KZ" sz="20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3121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ъект 2"/>
          <p:cNvSpPr>
            <a:spLocks noGrp="1"/>
          </p:cNvSpPr>
          <p:nvPr>
            <p:ph idx="1"/>
          </p:nvPr>
        </p:nvSpPr>
        <p:spPr>
          <a:xfrm>
            <a:off x="250825" y="908050"/>
            <a:ext cx="8435975" cy="4883150"/>
          </a:xfrm>
        </p:spPr>
        <p:txBody>
          <a:bodyPr>
            <a:noAutofit/>
          </a:bodyPr>
          <a:lstStyle/>
          <a:p>
            <a:pPr marL="0" indent="0">
              <a:buFont typeface="Wingdings" pitchFamily="2" charset="2"/>
              <a:buNone/>
              <a:defRPr/>
            </a:pPr>
            <a:r>
              <a:rPr lang="kk-KZ" altLang="ru-RU" sz="1600" b="1" dirty="0" smtClean="0">
                <a:solidFill>
                  <a:srgbClr val="FF0000"/>
                </a:solidFill>
                <a:latin typeface="Arial" panose="020B0604020202020204" pitchFamily="34" charset="0"/>
                <a:cs typeface="Arial" panose="020B0604020202020204" pitchFamily="34" charset="0"/>
              </a:rPr>
              <a:t>        Өзіңізді Әселдің орнына қойып берілген анықтама қағазын толтырыңыз. </a:t>
            </a:r>
          </a:p>
          <a:p>
            <a:pPr marL="0" indent="0" algn="just">
              <a:buFont typeface="Wingdings" pitchFamily="2" charset="2"/>
              <a:buNone/>
              <a:defRPr/>
            </a:pPr>
            <a:r>
              <a:rPr lang="kk-KZ" altLang="ru-RU" sz="1600" dirty="0" smtClean="0">
                <a:solidFill>
                  <a:srgbClr val="FF0000"/>
                </a:solidFill>
                <a:latin typeface="Arial" panose="020B0604020202020204" pitchFamily="34" charset="0"/>
                <a:cs typeface="Arial" panose="020B0604020202020204" pitchFamily="34" charset="0"/>
              </a:rPr>
              <a:t>        </a:t>
            </a:r>
          </a:p>
          <a:p>
            <a:pPr marL="0" indent="0" algn="just">
              <a:buFont typeface="Wingdings" pitchFamily="2" charset="2"/>
              <a:buNone/>
              <a:defRPr/>
            </a:pPr>
            <a:r>
              <a:rPr lang="kk-KZ" altLang="ru-RU" sz="1600" dirty="0" smtClean="0">
                <a:solidFill>
                  <a:schemeClr val="accent1">
                    <a:lumMod val="75000"/>
                  </a:schemeClr>
                </a:solidFill>
                <a:latin typeface="Arial" panose="020B0604020202020204" pitchFamily="34" charset="0"/>
                <a:cs typeface="Arial" panose="020B0604020202020204" pitchFamily="34" charset="0"/>
              </a:rPr>
              <a:t>Әсел Қасымова Алматыдағы Медицина колледжінің түлегі. Ол шет тілдерін оқығанды ұнатады және осы салада жұмыс істеп келеді, әзірге тұрмыс құрмаған. Өзінің білімін үнемі толықтырып отырады.</a:t>
            </a:r>
          </a:p>
          <a:p>
            <a:pPr marL="0" indent="0" algn="just">
              <a:buFont typeface="Wingdings" pitchFamily="2" charset="2"/>
              <a:buNone/>
              <a:defRPr/>
            </a:pPr>
            <a:r>
              <a:rPr lang="kk-KZ" altLang="ru-RU" sz="1600" dirty="0" smtClean="0">
                <a:solidFill>
                  <a:schemeClr val="accent1">
                    <a:lumMod val="75000"/>
                  </a:schemeClr>
                </a:solidFill>
                <a:latin typeface="Arial" panose="020B0604020202020204" pitchFamily="34" charset="0"/>
                <a:cs typeface="Arial" panose="020B0604020202020204" pitchFamily="34" charset="0"/>
              </a:rPr>
              <a:t>        Әсел Германияда жұмыс істеу мүмкіндігі туралы естіді. Өзінің ана тілі болып келетін қазақ тілінде, орыс және ағылшын тілінде еркін сөйлейді. Дегенмен де Германияда жұмыс істеу мүмкіндігін көбейту үшін ол неміс тілін үйренуге шешім қабылдады. Оған қоса құрбыларының ішінде Германиядан көшіп келген неміс құрбысы бар. </a:t>
            </a:r>
          </a:p>
          <a:p>
            <a:pPr marL="0" indent="0" algn="just">
              <a:buFont typeface="Wingdings" pitchFamily="2" charset="2"/>
              <a:buNone/>
              <a:defRPr/>
            </a:pPr>
            <a:r>
              <a:rPr lang="kk-KZ" altLang="ru-RU" sz="1600" dirty="0" smtClean="0">
                <a:solidFill>
                  <a:schemeClr val="accent1">
                    <a:lumMod val="75000"/>
                  </a:schemeClr>
                </a:solidFill>
                <a:latin typeface="Arial" panose="020B0604020202020204" pitchFamily="34" charset="0"/>
                <a:cs typeface="Arial" panose="020B0604020202020204" pitchFamily="34" charset="0"/>
              </a:rPr>
              <a:t>      Әселдің әріптесі оған көмектесу мақсатында неміс тілін үйрететін курстар туралы мағлұмат бар брошюраны берді. Әсел оған баруға ыңғайлы кешкі сегізде басталатын уақытты таңдап алды. Өйткені, күндіз жұмыста, тек  жұмыстан кейін немесе сенбі, жексенбі күндері курсқа бара алады. </a:t>
            </a:r>
          </a:p>
          <a:p>
            <a:pPr marL="0" indent="0" algn="just">
              <a:buFont typeface="Wingdings" pitchFamily="2" charset="2"/>
              <a:buNone/>
              <a:defRPr/>
            </a:pPr>
            <a:r>
              <a:rPr lang="kk-KZ" altLang="ru-RU" sz="1600" dirty="0" smtClean="0">
                <a:solidFill>
                  <a:schemeClr val="accent1">
                    <a:lumMod val="75000"/>
                  </a:schemeClr>
                </a:solidFill>
                <a:latin typeface="Arial" panose="020B0604020202020204" pitchFamily="34" charset="0"/>
                <a:cs typeface="Arial" panose="020B0604020202020204" pitchFamily="34" charset="0"/>
              </a:rPr>
              <a:t>       Әсел Алматы қаласындағы Абай көшесінің бойындағы 35 үйдің 14 пәтерінде тұрады, үйінің жанындағы аялдамадан автобусқа отырып 5 минутта жұмыс орнына жетеді. Әселдің неміс тілі курсы 4-ші қаңтарда басталады. Әрі бұл күні Әсел 25 жасқа толады. Туған күніне сыйлық ретінде, оған курс ұйымдастырушылары 30 пайыз жеңілдікпен оқуына мүмкіндік берді. Әселмен мына телефон +87272490619 арқылы хабарласуға болады. Өзіңді Әселдің орнына қойып берілген анықтама қағазын толтырыңыз.      </a:t>
            </a:r>
            <a:endParaRPr lang="ru-RU" altLang="ru-RU" sz="1600" dirty="0" smtClean="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198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одержимое 4"/>
          <p:cNvGraphicFramePr>
            <a:graphicFrameLocks/>
          </p:cNvGraphicFramePr>
          <p:nvPr>
            <p:extLst>
              <p:ext uri="{D42A27DB-BD31-4B8C-83A1-F6EECF244321}">
                <p14:modId xmlns:p14="http://schemas.microsoft.com/office/powerpoint/2010/main" val="2186627069"/>
              </p:ext>
            </p:extLst>
          </p:nvPr>
        </p:nvGraphicFramePr>
        <p:xfrm>
          <a:off x="241830" y="1556792"/>
          <a:ext cx="8610600" cy="5063490"/>
        </p:xfrm>
        <a:graphic>
          <a:graphicData uri="http://schemas.openxmlformats.org/drawingml/2006/table">
            <a:tbl>
              <a:tblPr firstRow="1" bandRow="1">
                <a:tableStyleId>{17292A2E-F333-43FB-9621-5CBBE7FDCDCB}</a:tableStyleId>
              </a:tblPr>
              <a:tblGrid>
                <a:gridCol w="1125572">
                  <a:extLst>
                    <a:ext uri="{9D8B030D-6E8A-4147-A177-3AD203B41FA5}">
                      <a16:colId xmlns="" xmlns:a16="http://schemas.microsoft.com/office/drawing/2014/main" val="20000"/>
                    </a:ext>
                  </a:extLst>
                </a:gridCol>
                <a:gridCol w="1389253">
                  <a:extLst>
                    <a:ext uri="{9D8B030D-6E8A-4147-A177-3AD203B41FA5}">
                      <a16:colId xmlns="" xmlns:a16="http://schemas.microsoft.com/office/drawing/2014/main" val="20001"/>
                    </a:ext>
                  </a:extLst>
                </a:gridCol>
                <a:gridCol w="4784742">
                  <a:extLst>
                    <a:ext uri="{9D8B030D-6E8A-4147-A177-3AD203B41FA5}">
                      <a16:colId xmlns="" xmlns:a16="http://schemas.microsoft.com/office/drawing/2014/main" val="20002"/>
                    </a:ext>
                  </a:extLst>
                </a:gridCol>
                <a:gridCol w="1311033">
                  <a:extLst>
                    <a:ext uri="{9D8B030D-6E8A-4147-A177-3AD203B41FA5}">
                      <a16:colId xmlns="" xmlns:a16="http://schemas.microsoft.com/office/drawing/2014/main" val="20003"/>
                    </a:ext>
                  </a:extLst>
                </a:gridCol>
              </a:tblGrid>
              <a:tr h="7330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k-KZ" sz="2000" dirty="0" smtClean="0">
                          <a:effectLst/>
                          <a:latin typeface="Times New Roman" panose="02020603050405020304" pitchFamily="18" charset="0"/>
                          <a:cs typeface="Times New Roman" panose="02020603050405020304" pitchFamily="18" charset="0"/>
                        </a:rPr>
                        <a:t>Деңгей </a:t>
                      </a:r>
                      <a:endParaRPr lang="ru-RU" sz="2000" dirty="0" smtClean="0">
                        <a:solidFill>
                          <a:srgbClr val="3906BA"/>
                        </a:solidFill>
                        <a:effectLst/>
                        <a:latin typeface="Times New Roman" pitchFamily="18" charset="0"/>
                        <a:cs typeface="Times New Roman" pitchFamily="18" charset="0"/>
                      </a:endParaRPr>
                    </a:p>
                  </a:txBody>
                  <a:tcPr marL="89325" marR="89325" marT="43543" marB="43543">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k-KZ" sz="2000" dirty="0" smtClean="0">
                          <a:latin typeface="Times New Roman" panose="02020603050405020304" pitchFamily="18" charset="0"/>
                          <a:cs typeface="Times New Roman" panose="02020603050405020304" pitchFamily="18" charset="0"/>
                        </a:rPr>
                        <a:t>Тапсырма </a:t>
                      </a:r>
                    </a:p>
                    <a:p>
                      <a:pPr marL="0" marR="0" lvl="0" indent="0" algn="ctr" defTabSz="914400" rtl="0" eaLnBrk="1" fontAlgn="auto" latinLnBrk="0" hangingPunct="1">
                        <a:lnSpc>
                          <a:spcPct val="100000"/>
                        </a:lnSpc>
                        <a:spcBef>
                          <a:spcPts val="0"/>
                        </a:spcBef>
                        <a:spcAft>
                          <a:spcPts val="0"/>
                        </a:spcAft>
                        <a:buClrTx/>
                        <a:buSzTx/>
                        <a:buFontTx/>
                        <a:buNone/>
                        <a:tabLst/>
                        <a:defRPr/>
                      </a:pPr>
                      <a:r>
                        <a:rPr lang="kk-KZ" sz="2000" dirty="0" smtClean="0">
                          <a:latin typeface="Times New Roman" panose="02020603050405020304" pitchFamily="18" charset="0"/>
                          <a:cs typeface="Times New Roman" panose="02020603050405020304" pitchFamily="18" charset="0"/>
                        </a:rPr>
                        <a:t>саны</a:t>
                      </a:r>
                      <a:endParaRPr lang="ru-RU" sz="2000" dirty="0" smtClean="0">
                        <a:solidFill>
                          <a:srgbClr val="3906BA"/>
                        </a:solidFill>
                        <a:latin typeface="Times New Roman" pitchFamily="18" charset="0"/>
                        <a:cs typeface="Times New Roman" pitchFamily="18" charset="0"/>
                      </a:endParaRPr>
                    </a:p>
                  </a:txBody>
                  <a:tcPr marL="89325" marR="89325" marT="43543" marB="43543">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k-KZ" sz="2000" dirty="0" smtClean="0">
                          <a:latin typeface="Times New Roman" panose="02020603050405020304" pitchFamily="18" charset="0"/>
                          <a:cs typeface="Times New Roman" panose="02020603050405020304" pitchFamily="18" charset="0"/>
                        </a:rPr>
                        <a:t>Тапсырма түрі</a:t>
                      </a:r>
                      <a:endParaRPr lang="ru-RU" sz="2000" dirty="0" smtClean="0">
                        <a:solidFill>
                          <a:srgbClr val="3906BA"/>
                        </a:solidFill>
                        <a:latin typeface="Times New Roman" pitchFamily="18" charset="0"/>
                        <a:cs typeface="Times New Roman" pitchFamily="18" charset="0"/>
                      </a:endParaRPr>
                    </a:p>
                  </a:txBody>
                  <a:tcPr marL="89325" marR="89325" marT="43543" marB="43543">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k-KZ" sz="2000" dirty="0" smtClean="0">
                          <a:latin typeface="Times New Roman" panose="02020603050405020304" pitchFamily="18" charset="0"/>
                          <a:cs typeface="Times New Roman" panose="02020603050405020304" pitchFamily="18" charset="0"/>
                        </a:rPr>
                        <a:t>Уақыты</a:t>
                      </a:r>
                      <a:endParaRPr lang="ru-RU" sz="2000" dirty="0" smtClean="0">
                        <a:solidFill>
                          <a:srgbClr val="3906BA"/>
                        </a:solidFill>
                        <a:latin typeface="Times New Roman" pitchFamily="18" charset="0"/>
                        <a:cs typeface="Times New Roman" pitchFamily="18" charset="0"/>
                      </a:endParaRPr>
                    </a:p>
                  </a:txBody>
                  <a:tcPr marL="89325" marR="89325" marT="43543" marB="43543">
                    <a:solidFill>
                      <a:schemeClr val="tx2">
                        <a:lumMod val="40000"/>
                        <a:lumOff val="60000"/>
                      </a:schemeClr>
                    </a:solidFill>
                  </a:tcPr>
                </a:tc>
                <a:extLst>
                  <a:ext uri="{0D108BD9-81ED-4DB2-BD59-A6C34878D82A}">
                    <a16:rowId xmlns="" xmlns:a16="http://schemas.microsoft.com/office/drawing/2014/main" val="10000"/>
                  </a:ext>
                </a:extLst>
              </a:tr>
              <a:tr h="565876">
                <a:tc>
                  <a:txBody>
                    <a:bodyPr/>
                    <a:lstStyle/>
                    <a:p>
                      <a:pPr algn="ctr"/>
                      <a:r>
                        <a:rPr lang="kk-KZ" sz="2400" dirty="0" smtClean="0">
                          <a:solidFill>
                            <a:schemeClr val="accent6">
                              <a:lumMod val="75000"/>
                            </a:schemeClr>
                          </a:solidFill>
                          <a:effectLst/>
                          <a:latin typeface="Times New Roman" panose="02020603050405020304" pitchFamily="18" charset="0"/>
                          <a:cs typeface="Times New Roman" panose="02020603050405020304" pitchFamily="18" charset="0"/>
                        </a:rPr>
                        <a:t>А1</a:t>
                      </a:r>
                      <a:endParaRPr lang="ru-RU" sz="2400" b="1" dirty="0" smtClean="0">
                        <a:solidFill>
                          <a:schemeClr val="accent6">
                            <a:lumMod val="75000"/>
                          </a:schemeClr>
                        </a:solidFill>
                        <a:effectLst/>
                        <a:latin typeface="Times New Roman" pitchFamily="18" charset="0"/>
                        <a:cs typeface="Times New Roman" pitchFamily="18" charset="0"/>
                      </a:endParaRPr>
                    </a:p>
                  </a:txBody>
                  <a:tcPr marL="89325" marR="89325" marT="43543" marB="43543" anchor="ctr"/>
                </a:tc>
                <a:tc>
                  <a:txBody>
                    <a:bodyPr/>
                    <a:lstStyle/>
                    <a:p>
                      <a:pPr algn="ctr"/>
                      <a:r>
                        <a:rPr lang="kk-KZ" sz="1800" b="0" dirty="0" smtClean="0">
                          <a:solidFill>
                            <a:schemeClr val="tx2">
                              <a:lumMod val="60000"/>
                              <a:lumOff val="40000"/>
                            </a:schemeClr>
                          </a:solidFill>
                          <a:effectLst/>
                          <a:latin typeface="Times New Roman" pitchFamily="18" charset="0"/>
                          <a:cs typeface="Times New Roman" pitchFamily="18" charset="0"/>
                        </a:rPr>
                        <a:t>2</a:t>
                      </a:r>
                    </a:p>
                  </a:txBody>
                  <a:tcPr marL="89325" marR="89325" marT="43543" marB="43543" anchor="ctr"/>
                </a:tc>
                <a:tc>
                  <a:txBody>
                    <a:bodyPr/>
                    <a:lstStyle/>
                    <a:p>
                      <a:pPr marL="342900" indent="-342900" algn="just">
                        <a:buAutoNum type="arabicPeriod"/>
                      </a:pPr>
                      <a:r>
                        <a:rPr lang="kk-KZ" sz="18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Диалогке қатысыңыз: 5</a:t>
                      </a:r>
                      <a:r>
                        <a:rPr lang="kk-KZ" sz="18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 сұраққа жауап беру</a:t>
                      </a:r>
                    </a:p>
                    <a:p>
                      <a:pPr marL="342900" indent="-342900" algn="just">
                        <a:buAutoNum type="arabicPeriod"/>
                      </a:pPr>
                      <a:r>
                        <a:rPr lang="kk-KZ" sz="1800" b="0" baseline="0" dirty="0" smtClean="0">
                          <a:solidFill>
                            <a:schemeClr val="tx2">
                              <a:lumMod val="60000"/>
                              <a:lumOff val="40000"/>
                            </a:schemeClr>
                          </a:solidFill>
                          <a:effectLst/>
                          <a:latin typeface="Times New Roman" pitchFamily="18" charset="0"/>
                          <a:cs typeface="Times New Roman" pitchFamily="18" charset="0"/>
                        </a:rPr>
                        <a:t>Мәтін мазмұны бойынша  сұрақтарға жауап беріңіз.</a:t>
                      </a:r>
                      <a:endParaRPr lang="kk-KZ" sz="1800" b="0" dirty="0" smtClean="0">
                        <a:solidFill>
                          <a:schemeClr val="tx2">
                            <a:lumMod val="60000"/>
                            <a:lumOff val="40000"/>
                          </a:schemeClr>
                        </a:solidFill>
                        <a:effectLst/>
                        <a:latin typeface="Times New Roman" pitchFamily="18" charset="0"/>
                        <a:cs typeface="Times New Roman" pitchFamily="18" charset="0"/>
                      </a:endParaRPr>
                    </a:p>
                  </a:txBody>
                  <a:tcPr marL="89325" marR="89325" marT="43543" marB="43543"/>
                </a:tc>
                <a:tc>
                  <a:txBody>
                    <a:bodyPr/>
                    <a:lstStyle/>
                    <a:p>
                      <a:pPr algn="ctr"/>
                      <a:r>
                        <a:rPr lang="kk-KZ" sz="1800" b="1"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3 минут</a:t>
                      </a:r>
                    </a:p>
                    <a:p>
                      <a:pPr marL="0" marR="0" indent="0" algn="ctr" defTabSz="914400" rtl="0" eaLnBrk="1" fontAlgn="auto" latinLnBrk="0" hangingPunct="1">
                        <a:lnSpc>
                          <a:spcPct val="100000"/>
                        </a:lnSpc>
                        <a:spcBef>
                          <a:spcPts val="0"/>
                        </a:spcBef>
                        <a:spcAft>
                          <a:spcPts val="0"/>
                        </a:spcAft>
                        <a:buClrTx/>
                        <a:buSzTx/>
                        <a:buFontTx/>
                        <a:buNone/>
                        <a:tabLst/>
                        <a:defRPr/>
                      </a:pPr>
                      <a:r>
                        <a:rPr lang="kk-KZ" sz="1800" b="1"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3 минут</a:t>
                      </a:r>
                    </a:p>
                    <a:p>
                      <a:pPr algn="ctr"/>
                      <a:endParaRPr lang="kk-KZ" sz="1800" b="1" dirty="0" smtClean="0">
                        <a:solidFill>
                          <a:schemeClr val="tx2">
                            <a:lumMod val="60000"/>
                            <a:lumOff val="40000"/>
                          </a:schemeClr>
                        </a:solidFill>
                        <a:effectLst/>
                        <a:latin typeface="Times New Roman" panose="02020603050405020304" pitchFamily="18" charset="0"/>
                        <a:cs typeface="Times New Roman" panose="02020603050405020304" pitchFamily="18" charset="0"/>
                      </a:endParaRPr>
                    </a:p>
                  </a:txBody>
                  <a:tcPr marL="89325" marR="89325" marT="43543" marB="43543"/>
                </a:tc>
                <a:extLst>
                  <a:ext uri="{0D108BD9-81ED-4DB2-BD59-A6C34878D82A}">
                    <a16:rowId xmlns="" xmlns:a16="http://schemas.microsoft.com/office/drawing/2014/main" val="10001"/>
                  </a:ext>
                </a:extLst>
              </a:tr>
              <a:tr h="927478">
                <a:tc>
                  <a:txBody>
                    <a:bodyPr/>
                    <a:lstStyle/>
                    <a:p>
                      <a:pPr algn="ctr"/>
                      <a:r>
                        <a:rPr lang="kk-KZ" sz="2400" dirty="0" smtClean="0">
                          <a:solidFill>
                            <a:srgbClr val="00B050"/>
                          </a:solidFill>
                          <a:effectLst/>
                          <a:latin typeface="Times New Roman" panose="02020603050405020304" pitchFamily="18" charset="0"/>
                          <a:cs typeface="Times New Roman" panose="02020603050405020304" pitchFamily="18" charset="0"/>
                        </a:rPr>
                        <a:t>А2</a:t>
                      </a:r>
                      <a:endParaRPr lang="ru-RU" sz="2400" b="0" dirty="0" smtClean="0">
                        <a:solidFill>
                          <a:srgbClr val="00B050"/>
                        </a:solidFill>
                        <a:effectLst/>
                        <a:latin typeface="Times New Roman" pitchFamily="18" charset="0"/>
                        <a:cs typeface="Times New Roman" pitchFamily="18" charset="0"/>
                      </a:endParaRPr>
                    </a:p>
                  </a:txBody>
                  <a:tcPr marL="89325" marR="89325" marT="43543" marB="43543" anchor="ctr"/>
                </a:tc>
                <a:tc>
                  <a:txBody>
                    <a:bodyPr/>
                    <a:lstStyle/>
                    <a:p>
                      <a:pPr algn="ctr"/>
                      <a:r>
                        <a:rPr lang="kk-KZ" sz="18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2</a:t>
                      </a:r>
                      <a:endParaRPr lang="kk-KZ" sz="1800" b="0" dirty="0" smtClean="0">
                        <a:solidFill>
                          <a:schemeClr val="tx2">
                            <a:lumMod val="60000"/>
                            <a:lumOff val="40000"/>
                          </a:schemeClr>
                        </a:solidFill>
                        <a:effectLst/>
                        <a:latin typeface="Times New Roman" pitchFamily="18" charset="0"/>
                        <a:cs typeface="Times New Roman" pitchFamily="18" charset="0"/>
                      </a:endParaRPr>
                    </a:p>
                  </a:txBody>
                  <a:tcPr marL="89325" marR="89325" marT="43543" marB="43543" anchor="ctr"/>
                </a:tc>
                <a:tc>
                  <a:txBody>
                    <a:bodyPr/>
                    <a:lstStyle/>
                    <a:p>
                      <a:pPr marL="0" indent="0" algn="just">
                        <a:buNone/>
                      </a:pPr>
                      <a:r>
                        <a:rPr lang="kk-KZ" sz="18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1. Сөйлеу ниетіне</a:t>
                      </a:r>
                      <a:r>
                        <a:rPr lang="kk-KZ" sz="18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 сәйкес </a:t>
                      </a:r>
                      <a:r>
                        <a:rPr lang="kk-KZ" sz="18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репликаларды айту:</a:t>
                      </a:r>
                      <a:r>
                        <a:rPr lang="kk-KZ" sz="18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 қуаныш, реніш, таңғалу</a:t>
                      </a:r>
                      <a:endParaRPr lang="kk-KZ" sz="1800" dirty="0" smtClean="0">
                        <a:solidFill>
                          <a:schemeClr val="tx2">
                            <a:lumMod val="60000"/>
                            <a:lumOff val="40000"/>
                          </a:schemeClr>
                        </a:solidFill>
                        <a:effectLst/>
                        <a:latin typeface="Times New Roman" panose="02020603050405020304" pitchFamily="18" charset="0"/>
                        <a:cs typeface="Times New Roman" panose="02020603050405020304" pitchFamily="18" charset="0"/>
                      </a:endParaRPr>
                    </a:p>
                    <a:p>
                      <a:pPr marL="0" indent="0" algn="just">
                        <a:buNone/>
                      </a:pPr>
                      <a:r>
                        <a:rPr lang="kk-KZ" sz="18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2. </a:t>
                      </a:r>
                      <a:r>
                        <a:rPr lang="kk-KZ" sz="18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Ж</a:t>
                      </a:r>
                      <a:r>
                        <a:rPr lang="kk-KZ" sz="18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ағдаят бойынша қысқаша диалог құру</a:t>
                      </a:r>
                      <a:endParaRPr lang="kk-KZ" sz="1800" b="0" dirty="0" smtClean="0">
                        <a:solidFill>
                          <a:schemeClr val="tx2">
                            <a:lumMod val="60000"/>
                            <a:lumOff val="40000"/>
                          </a:schemeClr>
                        </a:solidFill>
                        <a:effectLst/>
                        <a:latin typeface="Times New Roman" pitchFamily="18" charset="0"/>
                        <a:cs typeface="Times New Roman" pitchFamily="18" charset="0"/>
                      </a:endParaRPr>
                    </a:p>
                  </a:txBody>
                  <a:tcPr marL="89325" marR="89325" marT="43543" marB="4354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800" b="1"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2 минут</a:t>
                      </a:r>
                    </a:p>
                    <a:p>
                      <a:pPr algn="ctr"/>
                      <a:endParaRPr lang="kk-KZ" sz="1800" b="1" dirty="0" smtClean="0">
                        <a:solidFill>
                          <a:schemeClr val="tx2">
                            <a:lumMod val="60000"/>
                            <a:lumOff val="40000"/>
                          </a:schemeClr>
                        </a:solidFill>
                        <a:effectLst/>
                        <a:latin typeface="Times New Roman" panose="02020603050405020304" pitchFamily="18" charset="0"/>
                        <a:cs typeface="Times New Roman" panose="02020603050405020304" pitchFamily="18" charset="0"/>
                      </a:endParaRPr>
                    </a:p>
                    <a:p>
                      <a:pPr algn="ctr"/>
                      <a:r>
                        <a:rPr lang="kk-KZ" sz="1800" b="1"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4 минут</a:t>
                      </a:r>
                    </a:p>
                  </a:txBody>
                  <a:tcPr marL="89325" marR="89325" marT="43543" marB="43543"/>
                </a:tc>
                <a:extLst>
                  <a:ext uri="{0D108BD9-81ED-4DB2-BD59-A6C34878D82A}">
                    <a16:rowId xmlns="" xmlns:a16="http://schemas.microsoft.com/office/drawing/2014/main" val="10002"/>
                  </a:ext>
                </a:extLst>
              </a:tr>
              <a:tr h="927478">
                <a:tc>
                  <a:txBody>
                    <a:bodyPr/>
                    <a:lstStyle/>
                    <a:p>
                      <a:pPr algn="ctr"/>
                      <a:r>
                        <a:rPr lang="kk-KZ" sz="2400" dirty="0" smtClean="0">
                          <a:solidFill>
                            <a:srgbClr val="7030A0"/>
                          </a:solidFill>
                          <a:effectLst/>
                          <a:latin typeface="Times New Roman" panose="02020603050405020304" pitchFamily="18" charset="0"/>
                          <a:cs typeface="Times New Roman" panose="02020603050405020304" pitchFamily="18" charset="0"/>
                        </a:rPr>
                        <a:t>В1</a:t>
                      </a:r>
                      <a:endParaRPr lang="ru-RU" sz="2400" b="0" dirty="0" smtClean="0">
                        <a:solidFill>
                          <a:srgbClr val="7030A0"/>
                        </a:solidFill>
                        <a:effectLst/>
                        <a:latin typeface="Times New Roman" pitchFamily="18" charset="0"/>
                        <a:cs typeface="Times New Roman" pitchFamily="18" charset="0"/>
                      </a:endParaRPr>
                    </a:p>
                  </a:txBody>
                  <a:tcPr marL="89325" marR="89325" marT="43543" marB="43543" anchor="ctr"/>
                </a:tc>
                <a:tc>
                  <a:txBody>
                    <a:bodyPr/>
                    <a:lstStyle/>
                    <a:p>
                      <a:pPr algn="ctr"/>
                      <a:r>
                        <a:rPr lang="kk-KZ" sz="18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2</a:t>
                      </a:r>
                      <a:endParaRPr lang="kk-KZ" sz="1800" b="0" dirty="0" smtClean="0">
                        <a:solidFill>
                          <a:schemeClr val="tx2">
                            <a:lumMod val="60000"/>
                            <a:lumOff val="40000"/>
                          </a:schemeClr>
                        </a:solidFill>
                        <a:effectLst/>
                        <a:latin typeface="Times New Roman" pitchFamily="18" charset="0"/>
                        <a:cs typeface="Times New Roman" pitchFamily="18" charset="0"/>
                      </a:endParaRPr>
                    </a:p>
                  </a:txBody>
                  <a:tcPr marL="89325" marR="89325" marT="43543" marB="43543" anchor="ctr"/>
                </a:tc>
                <a:tc>
                  <a:txBody>
                    <a:bodyPr/>
                    <a:lstStyle/>
                    <a:p>
                      <a:pPr algn="just"/>
                      <a:r>
                        <a:rPr lang="kk-KZ" sz="18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1. </a:t>
                      </a:r>
                      <a:r>
                        <a:rPr lang="kk-KZ" sz="18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М</a:t>
                      </a:r>
                      <a:r>
                        <a:rPr lang="kk-KZ" sz="18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әтінді оқып, мазмұнын өз сөзімен айту</a:t>
                      </a:r>
                    </a:p>
                    <a:p>
                      <a:pPr algn="just"/>
                      <a:r>
                        <a:rPr lang="kk-KZ" sz="18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2. </a:t>
                      </a:r>
                      <a:r>
                        <a:rPr lang="kk-KZ" sz="18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Жағдаятты мақұлдау немесе қарсылық білдіру</a:t>
                      </a:r>
                      <a:endParaRPr lang="kk-KZ" sz="1800" b="0" dirty="0" smtClean="0">
                        <a:solidFill>
                          <a:schemeClr val="tx2">
                            <a:lumMod val="60000"/>
                            <a:lumOff val="40000"/>
                          </a:schemeClr>
                        </a:solidFill>
                        <a:effectLst/>
                        <a:latin typeface="Times New Roman" pitchFamily="18" charset="0"/>
                        <a:cs typeface="Times New Roman" pitchFamily="18" charset="0"/>
                      </a:endParaRPr>
                    </a:p>
                  </a:txBody>
                  <a:tcPr marL="89325" marR="89325" marT="43543" marB="43543"/>
                </a:tc>
                <a:tc>
                  <a:txBody>
                    <a:bodyPr/>
                    <a:lstStyle/>
                    <a:p>
                      <a:pPr algn="ctr"/>
                      <a:r>
                        <a:rPr lang="kk-KZ" sz="1800" b="1"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2 минут</a:t>
                      </a:r>
                    </a:p>
                    <a:p>
                      <a:pPr marL="0" marR="0" indent="0" algn="ctr" defTabSz="914400" rtl="0" eaLnBrk="1" fontAlgn="auto" latinLnBrk="0" hangingPunct="1">
                        <a:lnSpc>
                          <a:spcPct val="100000"/>
                        </a:lnSpc>
                        <a:spcBef>
                          <a:spcPts val="0"/>
                        </a:spcBef>
                        <a:spcAft>
                          <a:spcPts val="0"/>
                        </a:spcAft>
                        <a:buClrTx/>
                        <a:buSzTx/>
                        <a:buFontTx/>
                        <a:buNone/>
                        <a:tabLst/>
                        <a:defRPr/>
                      </a:pPr>
                      <a:r>
                        <a:rPr lang="kk-KZ" sz="1800" b="1"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5 минут</a:t>
                      </a:r>
                    </a:p>
                    <a:p>
                      <a:pPr algn="ctr"/>
                      <a:endParaRPr lang="kk-KZ" sz="1800" b="1" dirty="0" smtClean="0">
                        <a:solidFill>
                          <a:schemeClr val="tx2">
                            <a:lumMod val="60000"/>
                            <a:lumOff val="40000"/>
                          </a:schemeClr>
                        </a:solidFill>
                        <a:effectLst/>
                        <a:latin typeface="Times New Roman" panose="02020603050405020304" pitchFamily="18" charset="0"/>
                        <a:cs typeface="Times New Roman" panose="02020603050405020304" pitchFamily="18" charset="0"/>
                      </a:endParaRPr>
                    </a:p>
                  </a:txBody>
                  <a:tcPr marL="89325" marR="89325" marT="43543" marB="43543"/>
                </a:tc>
                <a:extLst>
                  <a:ext uri="{0D108BD9-81ED-4DB2-BD59-A6C34878D82A}">
                    <a16:rowId xmlns="" xmlns:a16="http://schemas.microsoft.com/office/drawing/2014/main" val="10003"/>
                  </a:ext>
                </a:extLst>
              </a:tr>
              <a:tr h="565876">
                <a:tc>
                  <a:txBody>
                    <a:bodyPr/>
                    <a:lstStyle/>
                    <a:p>
                      <a:pPr algn="ctr"/>
                      <a:r>
                        <a:rPr lang="kk-KZ" sz="2400" dirty="0" smtClean="0">
                          <a:solidFill>
                            <a:srgbClr val="0070C0"/>
                          </a:solidFill>
                          <a:effectLst/>
                          <a:latin typeface="Times New Roman" panose="02020603050405020304" pitchFamily="18" charset="0"/>
                          <a:cs typeface="Times New Roman" panose="02020603050405020304" pitchFamily="18" charset="0"/>
                        </a:rPr>
                        <a:t>В2</a:t>
                      </a:r>
                      <a:endParaRPr lang="ru-RU" sz="2400" b="0" dirty="0" smtClean="0">
                        <a:solidFill>
                          <a:srgbClr val="0070C0"/>
                        </a:solidFill>
                        <a:effectLst/>
                        <a:latin typeface="Times New Roman" pitchFamily="18" charset="0"/>
                        <a:cs typeface="Times New Roman" pitchFamily="18" charset="0"/>
                      </a:endParaRPr>
                    </a:p>
                  </a:txBody>
                  <a:tcPr marL="89325" marR="89325" marT="43543" marB="43543" anchor="ctr"/>
                </a:tc>
                <a:tc>
                  <a:txBody>
                    <a:bodyPr/>
                    <a:lstStyle/>
                    <a:p>
                      <a:pPr algn="ctr"/>
                      <a:r>
                        <a:rPr lang="kk-KZ" sz="1800" b="0" dirty="0" smtClean="0">
                          <a:solidFill>
                            <a:schemeClr val="tx2">
                              <a:lumMod val="60000"/>
                              <a:lumOff val="40000"/>
                            </a:schemeClr>
                          </a:solidFill>
                          <a:effectLst/>
                          <a:latin typeface="Times New Roman" pitchFamily="18" charset="0"/>
                          <a:cs typeface="Times New Roman" pitchFamily="18" charset="0"/>
                        </a:rPr>
                        <a:t>2</a:t>
                      </a:r>
                    </a:p>
                  </a:txBody>
                  <a:tcPr marL="89325" marR="89325" marT="43543" marB="43543" anchor="ctr"/>
                </a:tc>
                <a:tc>
                  <a:txBody>
                    <a:bodyPr/>
                    <a:lstStyle/>
                    <a:p>
                      <a:pPr marL="342900" indent="-342900" algn="just">
                        <a:buAutoNum type="arabicPeriod"/>
                      </a:pPr>
                      <a:r>
                        <a:rPr lang="kk-KZ" sz="18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Диаграмма/сызба/кесте/суретті сипаттау</a:t>
                      </a:r>
                    </a:p>
                    <a:p>
                      <a:pPr marL="342900" indent="-342900" algn="just">
                        <a:buAutoNum type="arabicPeriod"/>
                      </a:pPr>
                      <a:r>
                        <a:rPr lang="kk-KZ" sz="1800" b="0" dirty="0" smtClean="0">
                          <a:solidFill>
                            <a:schemeClr val="tx2">
                              <a:lumMod val="60000"/>
                              <a:lumOff val="40000"/>
                            </a:schemeClr>
                          </a:solidFill>
                          <a:effectLst/>
                          <a:latin typeface="Times New Roman" pitchFamily="18" charset="0"/>
                          <a:cs typeface="Times New Roman" pitchFamily="18" charset="0"/>
                        </a:rPr>
                        <a:t>Жағдаят бойынша тапсырма орындаңыз</a:t>
                      </a:r>
                    </a:p>
                  </a:txBody>
                  <a:tcPr marL="89325" marR="89325" marT="43543" marB="43543"/>
                </a:tc>
                <a:tc>
                  <a:txBody>
                    <a:bodyPr/>
                    <a:lstStyle/>
                    <a:p>
                      <a:pPr algn="ctr"/>
                      <a:r>
                        <a:rPr lang="kk-KZ" sz="1800" b="1"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3 минут</a:t>
                      </a:r>
                    </a:p>
                    <a:p>
                      <a:pPr marL="0" marR="0" indent="0" algn="ctr" defTabSz="914400" rtl="0" eaLnBrk="1" fontAlgn="auto" latinLnBrk="0" hangingPunct="1">
                        <a:lnSpc>
                          <a:spcPct val="100000"/>
                        </a:lnSpc>
                        <a:spcBef>
                          <a:spcPts val="0"/>
                        </a:spcBef>
                        <a:spcAft>
                          <a:spcPts val="0"/>
                        </a:spcAft>
                        <a:buClrTx/>
                        <a:buSzTx/>
                        <a:buFontTx/>
                        <a:buNone/>
                        <a:tabLst/>
                        <a:defRPr/>
                      </a:pPr>
                      <a:r>
                        <a:rPr lang="kk-KZ" sz="1800" b="1"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5 минут</a:t>
                      </a:r>
                    </a:p>
                    <a:p>
                      <a:pPr algn="ctr"/>
                      <a:endParaRPr lang="kk-KZ" sz="1800" b="1" dirty="0" smtClean="0">
                        <a:solidFill>
                          <a:schemeClr val="tx2">
                            <a:lumMod val="60000"/>
                            <a:lumOff val="40000"/>
                          </a:schemeClr>
                        </a:solidFill>
                        <a:effectLst/>
                        <a:latin typeface="Times New Roman" panose="02020603050405020304" pitchFamily="18" charset="0"/>
                        <a:cs typeface="Times New Roman" panose="02020603050405020304" pitchFamily="18" charset="0"/>
                      </a:endParaRPr>
                    </a:p>
                  </a:txBody>
                  <a:tcPr marL="89325" marR="89325" marT="43543" marB="43543"/>
                </a:tc>
                <a:extLst>
                  <a:ext uri="{0D108BD9-81ED-4DB2-BD59-A6C34878D82A}">
                    <a16:rowId xmlns="" xmlns:a16="http://schemas.microsoft.com/office/drawing/2014/main" val="10004"/>
                  </a:ext>
                </a:extLst>
              </a:tr>
              <a:tr h="655345">
                <a:tc>
                  <a:txBody>
                    <a:bodyPr/>
                    <a:lstStyle/>
                    <a:p>
                      <a:pPr algn="ctr"/>
                      <a:r>
                        <a:rPr lang="kk-KZ" sz="2400" dirty="0" smtClean="0">
                          <a:solidFill>
                            <a:srgbClr val="C00000"/>
                          </a:solidFill>
                          <a:effectLst/>
                          <a:latin typeface="Times New Roman" panose="02020603050405020304" pitchFamily="18" charset="0"/>
                          <a:cs typeface="Times New Roman" panose="02020603050405020304" pitchFamily="18" charset="0"/>
                        </a:rPr>
                        <a:t>С1</a:t>
                      </a:r>
                      <a:endParaRPr lang="ru-RU" sz="2400" b="0" dirty="0" smtClean="0">
                        <a:solidFill>
                          <a:srgbClr val="C00000"/>
                        </a:solidFill>
                        <a:effectLst/>
                        <a:latin typeface="Times New Roman" pitchFamily="18" charset="0"/>
                        <a:cs typeface="Times New Roman" pitchFamily="18" charset="0"/>
                      </a:endParaRPr>
                    </a:p>
                  </a:txBody>
                  <a:tcPr marL="89325" marR="89325" marT="43543" marB="43543" anchor="ctr"/>
                </a:tc>
                <a:tc>
                  <a:txBody>
                    <a:bodyPr/>
                    <a:lstStyle/>
                    <a:p>
                      <a:pPr algn="ctr"/>
                      <a:r>
                        <a:rPr lang="kk-KZ" sz="18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1</a:t>
                      </a:r>
                      <a:endParaRPr lang="kk-KZ" sz="1800" b="0" dirty="0" smtClean="0">
                        <a:solidFill>
                          <a:schemeClr val="tx2">
                            <a:lumMod val="60000"/>
                            <a:lumOff val="40000"/>
                          </a:schemeClr>
                        </a:solidFill>
                        <a:effectLst/>
                        <a:latin typeface="Times New Roman" pitchFamily="18" charset="0"/>
                        <a:cs typeface="Times New Roman" pitchFamily="18" charset="0"/>
                      </a:endParaRPr>
                    </a:p>
                  </a:txBody>
                  <a:tcPr marL="89325" marR="89325" marT="43543" marB="43543" anchor="ctr"/>
                </a:tc>
                <a:tc>
                  <a:txBody>
                    <a:bodyPr/>
                    <a:lstStyle/>
                    <a:p>
                      <a:pPr algn="just"/>
                      <a:r>
                        <a:rPr lang="kk-KZ" sz="18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1. Ұсынылған мәселе бойынша толық әңгіме құрыңыз</a:t>
                      </a:r>
                      <a:endParaRPr lang="kk-KZ" sz="1800" b="0" dirty="0" smtClean="0">
                        <a:solidFill>
                          <a:schemeClr val="tx2">
                            <a:lumMod val="60000"/>
                            <a:lumOff val="40000"/>
                          </a:schemeClr>
                        </a:solidFill>
                        <a:effectLst/>
                        <a:latin typeface="Times New Roman" pitchFamily="18" charset="0"/>
                        <a:cs typeface="Times New Roman" pitchFamily="18" charset="0"/>
                      </a:endParaRPr>
                    </a:p>
                  </a:txBody>
                  <a:tcPr marL="89325" marR="89325" marT="43543" marB="43543"/>
                </a:tc>
                <a:tc>
                  <a:txBody>
                    <a:bodyPr/>
                    <a:lstStyle/>
                    <a:p>
                      <a:pPr algn="ctr"/>
                      <a:r>
                        <a:rPr lang="kk-KZ" sz="1800" b="1"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7 минут</a:t>
                      </a:r>
                    </a:p>
                  </a:txBody>
                  <a:tcPr marL="89325" marR="89325" marT="43543" marB="43543"/>
                </a:tc>
                <a:extLst>
                  <a:ext uri="{0D108BD9-81ED-4DB2-BD59-A6C34878D82A}">
                    <a16:rowId xmlns="" xmlns:a16="http://schemas.microsoft.com/office/drawing/2014/main" val="10005"/>
                  </a:ext>
                </a:extLst>
              </a:tr>
            </a:tbl>
          </a:graphicData>
        </a:graphic>
      </p:graphicFrame>
      <p:sp>
        <p:nvSpPr>
          <p:cNvPr id="6" name="Скругленный прямоугольник 4"/>
          <p:cNvSpPr/>
          <p:nvPr/>
        </p:nvSpPr>
        <p:spPr>
          <a:xfrm>
            <a:off x="1447800" y="204485"/>
            <a:ext cx="6367407" cy="672195"/>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a:lnSpc>
                <a:spcPct val="90000"/>
              </a:lnSpc>
              <a:spcAft>
                <a:spcPct val="35000"/>
              </a:spcAft>
              <a:defRPr/>
            </a:pPr>
            <a:r>
              <a:rPr lang="kk-KZ" sz="2400" b="1" dirty="0">
                <a:solidFill>
                  <a:schemeClr val="tx2">
                    <a:lumMod val="60000"/>
                    <a:lumOff val="40000"/>
                  </a:schemeClr>
                </a:solidFill>
                <a:latin typeface="Times New Roman" pitchFamily="18" charset="0"/>
                <a:cs typeface="Times New Roman" pitchFamily="18" charset="0"/>
              </a:rPr>
              <a:t>АЙТЫЛЫМ  БӨЛІГІ</a:t>
            </a:r>
          </a:p>
        </p:txBody>
      </p:sp>
      <p:pic>
        <p:nvPicPr>
          <p:cNvPr id="7" name="Рисунок 6" descr="C:\Users\1\Desktop\DSC_5261+++.JPG"/>
          <p:cNvPicPr/>
          <p:nvPr/>
        </p:nvPicPr>
        <p:blipFill>
          <a:blip r:embed="rId2" cstate="print"/>
          <a:srcRect/>
          <a:stretch>
            <a:fillRect/>
          </a:stretch>
        </p:blipFill>
        <p:spPr bwMode="auto">
          <a:xfrm flipH="1">
            <a:off x="225457" y="184648"/>
            <a:ext cx="2444681" cy="1300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968675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4"/>
          <p:cNvGraphicFramePr>
            <a:graphicFrameLocks/>
          </p:cNvGraphicFramePr>
          <p:nvPr>
            <p:extLst>
              <p:ext uri="{D42A27DB-BD31-4B8C-83A1-F6EECF244321}">
                <p14:modId xmlns:p14="http://schemas.microsoft.com/office/powerpoint/2010/main" val="997924008"/>
              </p:ext>
            </p:extLst>
          </p:nvPr>
        </p:nvGraphicFramePr>
        <p:xfrm>
          <a:off x="171450" y="579438"/>
          <a:ext cx="8864601" cy="6270774"/>
        </p:xfrm>
        <a:graphic>
          <a:graphicData uri="http://schemas.openxmlformats.org/drawingml/2006/table">
            <a:tbl>
              <a:tblPr firstRow="1" bandRow="1">
                <a:tableStyleId>{8799B23B-EC83-4686-B30A-512413B5E67A}</a:tableStyleId>
              </a:tblPr>
              <a:tblGrid>
                <a:gridCol w="374559">
                  <a:extLst>
                    <a:ext uri="{9D8B030D-6E8A-4147-A177-3AD203B41FA5}">
                      <a16:colId xmlns="" xmlns:a16="http://schemas.microsoft.com/office/drawing/2014/main" val="20000"/>
                    </a:ext>
                  </a:extLst>
                </a:gridCol>
                <a:gridCol w="3403796">
                  <a:extLst>
                    <a:ext uri="{9D8B030D-6E8A-4147-A177-3AD203B41FA5}">
                      <a16:colId xmlns="" xmlns:a16="http://schemas.microsoft.com/office/drawing/2014/main" val="20001"/>
                    </a:ext>
                  </a:extLst>
                </a:gridCol>
                <a:gridCol w="2435804">
                  <a:extLst>
                    <a:ext uri="{9D8B030D-6E8A-4147-A177-3AD203B41FA5}">
                      <a16:colId xmlns="" xmlns:a16="http://schemas.microsoft.com/office/drawing/2014/main" val="20002"/>
                    </a:ext>
                  </a:extLst>
                </a:gridCol>
                <a:gridCol w="2650442">
                  <a:extLst>
                    <a:ext uri="{9D8B030D-6E8A-4147-A177-3AD203B41FA5}">
                      <a16:colId xmlns="" xmlns:a16="http://schemas.microsoft.com/office/drawing/2014/main" val="20003"/>
                    </a:ext>
                  </a:extLst>
                </a:gridCol>
              </a:tblGrid>
              <a:tr h="581361">
                <a:tc>
                  <a:txBody>
                    <a:bodyPr/>
                    <a:lstStyle/>
                    <a:p>
                      <a:pPr algn="ctr">
                        <a:spcAft>
                          <a:spcPts val="0"/>
                        </a:spcAft>
                      </a:pPr>
                      <a:endParaRPr lang="kk-KZ" sz="1800" b="1" dirty="0">
                        <a:solidFill>
                          <a:srgbClr val="3906BA"/>
                        </a:solidFill>
                        <a:effectLst/>
                        <a:latin typeface="Times New Roman" panose="02020603050405020304" pitchFamily="18" charset="0"/>
                        <a:ea typeface="Times New Roman"/>
                        <a:cs typeface="Times New Roman" panose="02020603050405020304" pitchFamily="18" charset="0"/>
                      </a:endParaRPr>
                    </a:p>
                  </a:txBody>
                  <a:tcPr marL="68578" marR="6857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tc>
                  <a:txBody>
                    <a:bodyPr/>
                    <a:lstStyle/>
                    <a:p>
                      <a:pPr>
                        <a:spcAft>
                          <a:spcPts val="0"/>
                        </a:spcAft>
                      </a:pPr>
                      <a:endParaRPr lang="kk-KZ" sz="1800" dirty="0" smtClean="0">
                        <a:effectLst/>
                        <a:latin typeface="Times New Roman" panose="02020603050405020304" pitchFamily="18" charset="0"/>
                        <a:ea typeface="Times New Roman"/>
                        <a:cs typeface="Times New Roman" panose="02020603050405020304" pitchFamily="18" charset="0"/>
                      </a:endParaRPr>
                    </a:p>
                    <a:p>
                      <a:pPr>
                        <a:spcAft>
                          <a:spcPts val="0"/>
                        </a:spcAft>
                      </a:pPr>
                      <a:endParaRPr lang="kk-KZ" sz="1800" dirty="0" smtClean="0">
                        <a:effectLst/>
                        <a:latin typeface="Times New Roman" panose="02020603050405020304" pitchFamily="18" charset="0"/>
                        <a:ea typeface="Times New Roman"/>
                        <a:cs typeface="Times New Roman" panose="02020603050405020304" pitchFamily="18" charset="0"/>
                      </a:endParaRPr>
                    </a:p>
                  </a:txBody>
                  <a:tcPr marL="68578" marR="6857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tc>
                  <a:txBody>
                    <a:bodyPr/>
                    <a:lstStyle/>
                    <a:p>
                      <a:pPr>
                        <a:spcAft>
                          <a:spcPts val="0"/>
                        </a:spcAft>
                      </a:pPr>
                      <a:endParaRPr lang="kk-KZ" sz="1800" dirty="0" smtClean="0">
                        <a:effectLst/>
                        <a:latin typeface="Times New Roman" panose="02020603050405020304" pitchFamily="18" charset="0"/>
                        <a:ea typeface="Times New Roman"/>
                        <a:cs typeface="Times New Roman" panose="02020603050405020304" pitchFamily="18" charset="0"/>
                      </a:endParaRPr>
                    </a:p>
                  </a:txBody>
                  <a:tcPr marL="68578" marR="6857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tc>
                  <a:txBody>
                    <a:bodyPr/>
                    <a:lstStyle/>
                    <a:p>
                      <a:pPr>
                        <a:spcAft>
                          <a:spcPts val="0"/>
                        </a:spcAft>
                      </a:pPr>
                      <a:endParaRPr lang="kk-KZ" sz="1800" dirty="0">
                        <a:effectLst/>
                        <a:latin typeface="Times New Roman" panose="02020603050405020304" pitchFamily="18" charset="0"/>
                        <a:ea typeface="Times New Roman"/>
                        <a:cs typeface="Times New Roman" panose="02020603050405020304" pitchFamily="18" charset="0"/>
                      </a:endParaRPr>
                    </a:p>
                  </a:txBody>
                  <a:tcPr marL="68578" marR="6857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 xmlns:a16="http://schemas.microsoft.com/office/drawing/2014/main" val="10000"/>
                  </a:ext>
                </a:extLst>
              </a:tr>
              <a:tr h="622495">
                <a:tc>
                  <a:txBody>
                    <a:bodyPr/>
                    <a:lstStyle/>
                    <a:p>
                      <a:pPr algn="ctr">
                        <a:spcAft>
                          <a:spcPts val="0"/>
                        </a:spcAft>
                      </a:pPr>
                      <a:r>
                        <a:rPr lang="kk-KZ" sz="1400" dirty="0" smtClean="0">
                          <a:solidFill>
                            <a:schemeClr val="accent6">
                              <a:lumMod val="75000"/>
                            </a:schemeClr>
                          </a:solidFill>
                          <a:effectLst/>
                          <a:latin typeface="Times New Roman" panose="02020603050405020304" pitchFamily="18" charset="0"/>
                          <a:cs typeface="Times New Roman" panose="02020603050405020304" pitchFamily="18" charset="0"/>
                        </a:rPr>
                        <a:t>А1</a:t>
                      </a:r>
                      <a:endParaRPr lang="ru-RU" sz="1400" dirty="0">
                        <a:solidFill>
                          <a:schemeClr val="accent6">
                            <a:lumMod val="75000"/>
                          </a:schemeClr>
                        </a:solidFill>
                        <a:effectLst/>
                        <a:latin typeface="Times New Roman" panose="02020603050405020304" pitchFamily="18" charset="0"/>
                        <a:cs typeface="Times New Roman" panose="02020603050405020304" pitchFamily="18" charset="0"/>
                      </a:endParaRPr>
                    </a:p>
                  </a:txBody>
                  <a:tcPr marL="68578" marR="6857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tc>
                  <a:txBody>
                    <a:bodyPr/>
                    <a:lstStyle/>
                    <a:p>
                      <a:pPr marL="0" indent="0" algn="just">
                        <a:spcAft>
                          <a:spcPts val="0"/>
                        </a:spcAft>
                        <a:buNone/>
                      </a:pPr>
                      <a:r>
                        <a:rPr lang="kk-KZ" sz="13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Примите участие в диалоге. Ответьте собеседнику</a:t>
                      </a:r>
                      <a:r>
                        <a:rPr lang="kk-KZ" sz="13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 (- Скажите, пожалуйста, сколько сейчас времени?).  </a:t>
                      </a:r>
                      <a:endParaRPr lang="kk-KZ" sz="1300" dirty="0" smtClean="0">
                        <a:solidFill>
                          <a:schemeClr val="tx2">
                            <a:lumMod val="60000"/>
                            <a:lumOff val="40000"/>
                          </a:schemeClr>
                        </a:solidFill>
                        <a:effectLst/>
                        <a:latin typeface="Times New Roman" panose="02020603050405020304" pitchFamily="18" charset="0"/>
                        <a:cs typeface="Times New Roman" panose="02020603050405020304" pitchFamily="18" charset="0"/>
                      </a:endParaRPr>
                    </a:p>
                  </a:txBody>
                  <a:tcPr marL="68578" marR="6857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tc rowSpan="5">
                  <a:txBody>
                    <a:bodyPr/>
                    <a:lstStyle/>
                    <a:p>
                      <a:pPr algn="just" eaLnBrk="1" hangingPunct="1"/>
                      <a:r>
                        <a:rPr lang="ru-RU" sz="1400" dirty="0" smtClean="0">
                          <a:solidFill>
                            <a:schemeClr val="tx2">
                              <a:lumMod val="60000"/>
                              <a:lumOff val="40000"/>
                            </a:schemeClr>
                          </a:solidFill>
                          <a:latin typeface="Times New Roman" pitchFamily="18" charset="0"/>
                          <a:cs typeface="Times New Roman" pitchFamily="18" charset="0"/>
                        </a:rPr>
                        <a:t>Говорение состоит </a:t>
                      </a:r>
                      <a:r>
                        <a:rPr lang="ru-RU" sz="1400" b="1" dirty="0" smtClean="0">
                          <a:solidFill>
                            <a:schemeClr val="tx2">
                              <a:lumMod val="60000"/>
                              <a:lumOff val="40000"/>
                            </a:schemeClr>
                          </a:solidFill>
                          <a:latin typeface="Times New Roman" pitchFamily="18" charset="0"/>
                          <a:cs typeface="Times New Roman" pitchFamily="18" charset="0"/>
                        </a:rPr>
                        <a:t>из трех частей</a:t>
                      </a:r>
                      <a:r>
                        <a:rPr lang="ru-RU" sz="1400" dirty="0" smtClean="0">
                          <a:solidFill>
                            <a:schemeClr val="tx2">
                              <a:lumMod val="60000"/>
                              <a:lumOff val="40000"/>
                            </a:schemeClr>
                          </a:solidFill>
                          <a:latin typeface="Times New Roman" pitchFamily="18" charset="0"/>
                          <a:cs typeface="Times New Roman" pitchFamily="18" charset="0"/>
                        </a:rPr>
                        <a:t> и длится 12-15 минут.</a:t>
                      </a:r>
                    </a:p>
                    <a:p>
                      <a:pPr algn="just" eaLnBrk="1" hangingPunct="1"/>
                      <a:r>
                        <a:rPr lang="ru-RU" sz="1400" b="1" i="0" dirty="0" smtClean="0">
                          <a:solidFill>
                            <a:schemeClr val="tx2">
                              <a:lumMod val="60000"/>
                              <a:lumOff val="40000"/>
                            </a:schemeClr>
                          </a:solidFill>
                          <a:latin typeface="Times New Roman" pitchFamily="18" charset="0"/>
                          <a:cs typeface="Times New Roman" pitchFamily="18" charset="0"/>
                        </a:rPr>
                        <a:t>І</a:t>
                      </a:r>
                      <a:r>
                        <a:rPr lang="ru-RU" sz="1400" b="1" i="0" baseline="0" dirty="0" smtClean="0">
                          <a:solidFill>
                            <a:schemeClr val="tx2">
                              <a:lumMod val="60000"/>
                              <a:lumOff val="40000"/>
                            </a:schemeClr>
                          </a:solidFill>
                          <a:latin typeface="Times New Roman" pitchFamily="18" charset="0"/>
                          <a:cs typeface="Times New Roman" pitchFamily="18" charset="0"/>
                        </a:rPr>
                        <a:t> часть: </a:t>
                      </a:r>
                      <a:r>
                        <a:rPr lang="ru-RU" sz="1400" i="1" dirty="0" smtClean="0">
                          <a:solidFill>
                            <a:schemeClr val="tx2">
                              <a:lumMod val="60000"/>
                              <a:lumOff val="40000"/>
                            </a:schemeClr>
                          </a:solidFill>
                          <a:latin typeface="Times New Roman" pitchFamily="18" charset="0"/>
                          <a:cs typeface="Times New Roman" pitchFamily="18" charset="0"/>
                        </a:rPr>
                        <a:t>знакомство</a:t>
                      </a:r>
                      <a:r>
                        <a:rPr lang="ru-RU" sz="1400" dirty="0" smtClean="0">
                          <a:solidFill>
                            <a:schemeClr val="tx2">
                              <a:lumMod val="60000"/>
                              <a:lumOff val="40000"/>
                            </a:schemeClr>
                          </a:solidFill>
                          <a:latin typeface="Times New Roman" pitchFamily="18" charset="0"/>
                          <a:cs typeface="Times New Roman" pitchFamily="18" charset="0"/>
                        </a:rPr>
                        <a:t>, диалог на бытовые темы (кем работаете, учитесь, есть ли семья, где живете и т.п.). </a:t>
                      </a:r>
                    </a:p>
                    <a:p>
                      <a:pPr algn="just" eaLnBrk="1" hangingPunct="1"/>
                      <a:r>
                        <a:rPr lang="ru-RU" sz="1400" b="1" dirty="0" smtClean="0">
                          <a:solidFill>
                            <a:schemeClr val="tx2">
                              <a:lumMod val="60000"/>
                              <a:lumOff val="40000"/>
                            </a:schemeClr>
                          </a:solidFill>
                          <a:latin typeface="Times New Roman" pitchFamily="18" charset="0"/>
                          <a:cs typeface="Times New Roman" pitchFamily="18" charset="0"/>
                        </a:rPr>
                        <a:t>ІІ часть</a:t>
                      </a:r>
                      <a:r>
                        <a:rPr lang="ru-RU" sz="1400" dirty="0" smtClean="0">
                          <a:solidFill>
                            <a:schemeClr val="tx2">
                              <a:lumMod val="60000"/>
                              <a:lumOff val="40000"/>
                            </a:schemeClr>
                          </a:solidFill>
                          <a:latin typeface="Times New Roman" pitchFamily="18" charset="0"/>
                          <a:cs typeface="Times New Roman" pitchFamily="18" charset="0"/>
                        </a:rPr>
                        <a:t>: </a:t>
                      </a:r>
                      <a:r>
                        <a:rPr lang="ru-RU" sz="1400" i="1" dirty="0" smtClean="0">
                          <a:solidFill>
                            <a:schemeClr val="tx2">
                              <a:lumMod val="60000"/>
                              <a:lumOff val="40000"/>
                            </a:schemeClr>
                          </a:solidFill>
                          <a:latin typeface="Times New Roman" pitchFamily="18" charset="0"/>
                          <a:cs typeface="Times New Roman" pitchFamily="18" charset="0"/>
                        </a:rPr>
                        <a:t>задание</a:t>
                      </a:r>
                      <a:r>
                        <a:rPr lang="ru-RU" sz="1400" dirty="0" smtClean="0">
                          <a:solidFill>
                            <a:schemeClr val="tx2">
                              <a:lumMod val="60000"/>
                              <a:lumOff val="40000"/>
                            </a:schemeClr>
                          </a:solidFill>
                          <a:latin typeface="Times New Roman" pitchFamily="18" charset="0"/>
                          <a:cs typeface="Times New Roman" pitchFamily="18" charset="0"/>
                        </a:rPr>
                        <a:t> с тремя наводящими вопросами и дается минута на подготовку одного-двухминутного монолога по теме. Затем экзаменатор задает еще несколько дополнительных вопросов по теме второй части. </a:t>
                      </a:r>
                    </a:p>
                    <a:p>
                      <a:pPr algn="just" eaLnBrk="1" hangingPunct="1"/>
                      <a:r>
                        <a:rPr lang="ru-RU" sz="1400" b="1" dirty="0" smtClean="0">
                          <a:solidFill>
                            <a:schemeClr val="tx2">
                              <a:lumMod val="60000"/>
                              <a:lumOff val="40000"/>
                            </a:schemeClr>
                          </a:solidFill>
                          <a:latin typeface="Times New Roman" pitchFamily="18" charset="0"/>
                          <a:cs typeface="Times New Roman" pitchFamily="18" charset="0"/>
                        </a:rPr>
                        <a:t>ІІІ</a:t>
                      </a:r>
                      <a:r>
                        <a:rPr lang="ru-RU" sz="1400" b="1" baseline="0" dirty="0" smtClean="0">
                          <a:solidFill>
                            <a:schemeClr val="tx2">
                              <a:lumMod val="60000"/>
                              <a:lumOff val="40000"/>
                            </a:schemeClr>
                          </a:solidFill>
                          <a:latin typeface="Times New Roman" pitchFamily="18" charset="0"/>
                          <a:cs typeface="Times New Roman" pitchFamily="18" charset="0"/>
                        </a:rPr>
                        <a:t> часть</a:t>
                      </a:r>
                      <a:r>
                        <a:rPr lang="ru-RU" sz="1400" baseline="0" dirty="0" smtClean="0">
                          <a:solidFill>
                            <a:schemeClr val="tx2">
                              <a:lumMod val="60000"/>
                              <a:lumOff val="40000"/>
                            </a:schemeClr>
                          </a:solidFill>
                          <a:latin typeface="Times New Roman" pitchFamily="18" charset="0"/>
                          <a:cs typeface="Times New Roman" pitchFamily="18" charset="0"/>
                        </a:rPr>
                        <a:t>: </a:t>
                      </a:r>
                      <a:r>
                        <a:rPr lang="ru-RU" sz="1400" dirty="0" smtClean="0">
                          <a:solidFill>
                            <a:schemeClr val="tx2">
                              <a:lumMod val="60000"/>
                              <a:lumOff val="40000"/>
                            </a:schemeClr>
                          </a:solidFill>
                          <a:latin typeface="Times New Roman" pitchFamily="18" charset="0"/>
                          <a:cs typeface="Times New Roman" pitchFamily="18" charset="0"/>
                        </a:rPr>
                        <a:t>новые </a:t>
                      </a:r>
                      <a:r>
                        <a:rPr lang="ru-RU" sz="1400" i="1" dirty="0" smtClean="0">
                          <a:solidFill>
                            <a:schemeClr val="tx2">
                              <a:lumMod val="60000"/>
                              <a:lumOff val="40000"/>
                            </a:schemeClr>
                          </a:solidFill>
                          <a:latin typeface="Times New Roman" pitchFamily="18" charset="0"/>
                          <a:cs typeface="Times New Roman" pitchFamily="18" charset="0"/>
                        </a:rPr>
                        <a:t>вопросы</a:t>
                      </a:r>
                      <a:r>
                        <a:rPr lang="ru-RU" sz="1400" dirty="0" smtClean="0">
                          <a:solidFill>
                            <a:schemeClr val="tx2">
                              <a:lumMod val="60000"/>
                              <a:lumOff val="40000"/>
                            </a:schemeClr>
                          </a:solidFill>
                          <a:latin typeface="Times New Roman" pitchFamily="18" charset="0"/>
                          <a:cs typeface="Times New Roman" pitchFamily="18" charset="0"/>
                        </a:rPr>
                        <a:t>, требующие расширенных и обоснованных ответов. Как правило, вопросы в третьей части схожи по тематике с заданием второй части, но от конкретики и личных примеров, требующихся во второй части, разговор переходит в более абстрактную плоскость.</a:t>
                      </a:r>
                    </a:p>
                  </a:txBody>
                  <a:tcPr marL="68578" marR="6857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300" i="0" dirty="0" smtClean="0">
                          <a:solidFill>
                            <a:schemeClr val="tx2">
                              <a:lumMod val="60000"/>
                              <a:lumOff val="40000"/>
                            </a:schemeClr>
                          </a:solidFill>
                          <a:latin typeface="Times New Roman" pitchFamily="18" charset="0"/>
                          <a:cs typeface="Times New Roman" pitchFamily="18" charset="0"/>
                        </a:rPr>
                        <a:t>Сіз диалогке қатысуыңыз қажет. Тест қабылдаушының айтқан репликасына жауап бересіз. </a:t>
                      </a:r>
                      <a:endParaRPr lang="ru-RU" sz="1300" i="0" dirty="0" smtClean="0">
                        <a:solidFill>
                          <a:schemeClr val="tx2">
                            <a:lumMod val="60000"/>
                            <a:lumOff val="40000"/>
                          </a:schemeClr>
                        </a:solidFill>
                        <a:latin typeface="Times New Roman" pitchFamily="18" charset="0"/>
                        <a:cs typeface="Times New Roman" pitchFamily="18" charset="0"/>
                      </a:endParaRPr>
                    </a:p>
                  </a:txBody>
                  <a:tcPr marL="68578" marR="6857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 xmlns:a16="http://schemas.microsoft.com/office/drawing/2014/main" val="10001"/>
                  </a:ext>
                </a:extLst>
              </a:tr>
              <a:tr h="1386994">
                <a:tc>
                  <a:txBody>
                    <a:bodyPr/>
                    <a:lstStyle/>
                    <a:p>
                      <a:pPr algn="ctr">
                        <a:spcAft>
                          <a:spcPts val="0"/>
                        </a:spcAft>
                      </a:pPr>
                      <a:r>
                        <a:rPr lang="kk-KZ" sz="1400" dirty="0" smtClean="0">
                          <a:solidFill>
                            <a:srgbClr val="00B050"/>
                          </a:solidFill>
                          <a:effectLst/>
                          <a:latin typeface="Times New Roman" panose="02020603050405020304" pitchFamily="18" charset="0"/>
                          <a:cs typeface="Times New Roman" panose="02020603050405020304" pitchFamily="18" charset="0"/>
                        </a:rPr>
                        <a:t>А2</a:t>
                      </a:r>
                      <a:endParaRPr lang="ru-RU" sz="1400" dirty="0">
                        <a:solidFill>
                          <a:srgbClr val="00B050"/>
                        </a:solidFill>
                        <a:effectLst/>
                        <a:latin typeface="Times New Roman" panose="02020603050405020304" pitchFamily="18" charset="0"/>
                        <a:cs typeface="Times New Roman" panose="02020603050405020304" pitchFamily="18" charset="0"/>
                      </a:endParaRPr>
                    </a:p>
                  </a:txBody>
                  <a:tcPr marL="68578" marR="6857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kk-KZ" sz="13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Воспроизведите реплики с интонацией,</a:t>
                      </a:r>
                      <a:r>
                        <a:rPr lang="kk-KZ" sz="13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 соответствующей намерению (обида, удивление, радость, недовольство).</a:t>
                      </a:r>
                    </a:p>
                  </a:txBody>
                  <a:tcPr marL="68578" marR="6857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tc vMerge="1">
                  <a:txBody>
                    <a:bodyPr/>
                    <a:lstStyle/>
                    <a:p>
                      <a:pPr>
                        <a:spcAft>
                          <a:spcPts val="0"/>
                        </a:spcAft>
                      </a:pPr>
                      <a:endParaRPr lang="ru-RU" sz="130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6">
                        <a:lumMod val="40000"/>
                        <a:lumOff val="60000"/>
                        <a:alpha val="2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kk-KZ" sz="1300" dirty="0" smtClean="0">
                          <a:solidFill>
                            <a:schemeClr val="tx2">
                              <a:lumMod val="60000"/>
                              <a:lumOff val="40000"/>
                            </a:schemeClr>
                          </a:solidFill>
                          <a:latin typeface="Times New Roman" pitchFamily="18" charset="0"/>
                          <a:cs typeface="Times New Roman" pitchFamily="18" charset="0"/>
                        </a:rPr>
                        <a:t>1. Репликаларды сөйлеу ниетіне қарай айтыңыз: қуаныш, реніш, таңғалу. </a:t>
                      </a:r>
                    </a:p>
                    <a:p>
                      <a:pPr algn="just">
                        <a:defRPr/>
                      </a:pPr>
                      <a:r>
                        <a:rPr lang="kk-KZ" sz="1300" dirty="0" smtClean="0">
                          <a:solidFill>
                            <a:schemeClr val="tx2">
                              <a:lumMod val="60000"/>
                              <a:lumOff val="40000"/>
                            </a:schemeClr>
                          </a:solidFill>
                          <a:latin typeface="Times New Roman" pitchFamily="18" charset="0"/>
                          <a:cs typeface="Times New Roman" pitchFamily="18" charset="0"/>
                        </a:rPr>
                        <a:t>2. Жағдаят бойынша дайындықсыз менімен диалог бастаңыз:</a:t>
                      </a:r>
                      <a:r>
                        <a:rPr lang="kk-KZ" sz="1300" baseline="0" dirty="0" smtClean="0">
                          <a:solidFill>
                            <a:schemeClr val="tx2">
                              <a:lumMod val="60000"/>
                              <a:lumOff val="40000"/>
                            </a:schemeClr>
                          </a:solidFill>
                          <a:latin typeface="Times New Roman" pitchFamily="18" charset="0"/>
                          <a:cs typeface="Times New Roman" pitchFamily="18" charset="0"/>
                        </a:rPr>
                        <a:t> </a:t>
                      </a:r>
                      <a:r>
                        <a:rPr lang="kk-KZ" sz="1300" dirty="0" smtClean="0">
                          <a:solidFill>
                            <a:schemeClr val="tx2">
                              <a:lumMod val="60000"/>
                              <a:lumOff val="40000"/>
                            </a:schemeClr>
                          </a:solidFill>
                          <a:latin typeface="Times New Roman" pitchFamily="18" charset="0"/>
                          <a:cs typeface="Times New Roman" pitchFamily="18" charset="0"/>
                        </a:rPr>
                        <a:t>Сізде пойызға билет бар, оны келесі күнге ауыстыру қажет. </a:t>
                      </a:r>
                      <a:endParaRPr lang="ru-RU" sz="1300" dirty="0">
                        <a:solidFill>
                          <a:schemeClr val="tx2">
                            <a:lumMod val="60000"/>
                            <a:lumOff val="40000"/>
                          </a:schemeClr>
                        </a:solidFill>
                        <a:effectLst/>
                        <a:latin typeface="Times New Roman" panose="02020603050405020304" pitchFamily="18" charset="0"/>
                        <a:ea typeface="Times New Roman"/>
                        <a:cs typeface="Times New Roman" panose="02020603050405020304" pitchFamily="18" charset="0"/>
                      </a:endParaRPr>
                    </a:p>
                  </a:txBody>
                  <a:tcPr marL="68578" marR="6857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 xmlns:a16="http://schemas.microsoft.com/office/drawing/2014/main" val="10002"/>
                  </a:ext>
                </a:extLst>
              </a:tr>
              <a:tr h="849163">
                <a:tc>
                  <a:txBody>
                    <a:bodyPr/>
                    <a:lstStyle/>
                    <a:p>
                      <a:pPr algn="ctr">
                        <a:spcAft>
                          <a:spcPts val="0"/>
                        </a:spcAft>
                      </a:pPr>
                      <a:r>
                        <a:rPr lang="kk-KZ" sz="1400" dirty="0" smtClean="0">
                          <a:solidFill>
                            <a:srgbClr val="3906BA"/>
                          </a:solidFill>
                          <a:effectLst/>
                          <a:latin typeface="Times New Roman" panose="02020603050405020304" pitchFamily="18" charset="0"/>
                          <a:cs typeface="Times New Roman" panose="02020603050405020304" pitchFamily="18" charset="0"/>
                        </a:rPr>
                        <a:t>В1</a:t>
                      </a:r>
                      <a:endParaRPr lang="ru-RU" sz="1400" dirty="0">
                        <a:solidFill>
                          <a:srgbClr val="3906BA"/>
                        </a:solidFill>
                        <a:effectLst/>
                        <a:latin typeface="Times New Roman" panose="02020603050405020304" pitchFamily="18" charset="0"/>
                        <a:cs typeface="Times New Roman" panose="02020603050405020304" pitchFamily="18" charset="0"/>
                      </a:endParaRPr>
                    </a:p>
                  </a:txBody>
                  <a:tcPr marL="68578" marR="6857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tc>
                  <a:txBody>
                    <a:bodyPr/>
                    <a:lstStyle/>
                    <a:p>
                      <a:pPr algn="just">
                        <a:spcAft>
                          <a:spcPts val="0"/>
                        </a:spcAft>
                      </a:pPr>
                      <a:r>
                        <a:rPr lang="kk-KZ" sz="13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В гостях вы познакомились с людьми. Расскажите о себе, работе, семье, увлечениях, свободном времени (объем – не менее 20 фраз).</a:t>
                      </a:r>
                    </a:p>
                  </a:txBody>
                  <a:tcPr marL="68578" marR="6857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tc vMerge="1">
                  <a:txBody>
                    <a:bodyPr/>
                    <a:lstStyle/>
                    <a:p>
                      <a:pPr>
                        <a:spcAft>
                          <a:spcPts val="0"/>
                        </a:spcAft>
                      </a:pPr>
                      <a:endParaRPr lang="ru-RU" sz="130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6">
                        <a:lumMod val="40000"/>
                        <a:lumOff val="60000"/>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300" dirty="0" smtClean="0">
                          <a:solidFill>
                            <a:schemeClr val="tx2">
                              <a:lumMod val="60000"/>
                              <a:lumOff val="40000"/>
                            </a:schemeClr>
                          </a:solidFill>
                          <a:latin typeface="Times New Roman" pitchFamily="18" charset="0"/>
                          <a:cs typeface="Times New Roman" pitchFamily="18" charset="0"/>
                        </a:rPr>
                        <a:t>1. Жағдаятқа сәйкес диалогке қатысыңыз.  </a:t>
                      </a:r>
                    </a:p>
                    <a:p>
                      <a:pPr marL="0" marR="0" indent="0" algn="l" defTabSz="914400" rtl="0" eaLnBrk="1" fontAlgn="auto" latinLnBrk="0" hangingPunct="1">
                        <a:lnSpc>
                          <a:spcPct val="100000"/>
                        </a:lnSpc>
                        <a:spcBef>
                          <a:spcPts val="0"/>
                        </a:spcBef>
                        <a:spcAft>
                          <a:spcPts val="0"/>
                        </a:spcAft>
                        <a:buClrTx/>
                        <a:buSzTx/>
                        <a:buFontTx/>
                        <a:buNone/>
                        <a:tabLst/>
                        <a:defRPr/>
                      </a:pPr>
                      <a:endParaRPr lang="kk-KZ" sz="1300" dirty="0" smtClean="0">
                        <a:solidFill>
                          <a:schemeClr val="tx2">
                            <a:lumMod val="60000"/>
                            <a:lumOff val="40000"/>
                          </a:schemeClr>
                        </a:solidFill>
                        <a:latin typeface="Times New Roman" pitchFamily="18" charset="0"/>
                        <a:cs typeface="Times New Roman" pitchFamily="18" charset="0"/>
                      </a:endParaRPr>
                    </a:p>
                    <a:p>
                      <a:pPr>
                        <a:spcAft>
                          <a:spcPts val="0"/>
                        </a:spcAft>
                      </a:pPr>
                      <a:r>
                        <a:rPr lang="kk-KZ" sz="1300" dirty="0" smtClean="0">
                          <a:solidFill>
                            <a:schemeClr val="tx2">
                              <a:lumMod val="60000"/>
                              <a:lumOff val="40000"/>
                            </a:schemeClr>
                          </a:solidFill>
                          <a:latin typeface="Times New Roman" pitchFamily="18" charset="0"/>
                          <a:cs typeface="Times New Roman" pitchFamily="18" charset="0"/>
                        </a:rPr>
                        <a:t>2. Мәтінді оқып, мазмұнын өз сөзіңізбен айтып беріңіз.</a:t>
                      </a:r>
                      <a:r>
                        <a:rPr lang="kk-KZ" sz="1300" baseline="0" dirty="0" smtClean="0">
                          <a:solidFill>
                            <a:schemeClr val="tx2">
                              <a:lumMod val="60000"/>
                              <a:lumOff val="40000"/>
                            </a:schemeClr>
                          </a:solidFill>
                          <a:latin typeface="Times New Roman" pitchFamily="18" charset="0"/>
                          <a:cs typeface="Times New Roman" pitchFamily="18" charset="0"/>
                        </a:rPr>
                        <a:t> </a:t>
                      </a:r>
                      <a:endParaRPr lang="ru-RU" sz="1300" dirty="0">
                        <a:solidFill>
                          <a:schemeClr val="tx2">
                            <a:lumMod val="60000"/>
                            <a:lumOff val="40000"/>
                          </a:schemeClr>
                        </a:solidFill>
                        <a:effectLst/>
                        <a:latin typeface="Times New Roman" panose="02020603050405020304" pitchFamily="18" charset="0"/>
                        <a:ea typeface="Times New Roman"/>
                        <a:cs typeface="Times New Roman" panose="02020603050405020304" pitchFamily="18" charset="0"/>
                      </a:endParaRPr>
                    </a:p>
                  </a:txBody>
                  <a:tcPr marL="68578" marR="6857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 xmlns:a16="http://schemas.microsoft.com/office/drawing/2014/main" val="10003"/>
                  </a:ext>
                </a:extLst>
              </a:tr>
              <a:tr h="1585136">
                <a:tc>
                  <a:txBody>
                    <a:bodyPr/>
                    <a:lstStyle/>
                    <a:p>
                      <a:pPr algn="ctr">
                        <a:spcAft>
                          <a:spcPts val="0"/>
                        </a:spcAft>
                      </a:pPr>
                      <a:r>
                        <a:rPr lang="kk-KZ" sz="1400" dirty="0" smtClean="0">
                          <a:solidFill>
                            <a:srgbClr val="0070C0"/>
                          </a:solidFill>
                          <a:effectLst/>
                          <a:latin typeface="Times New Roman" panose="02020603050405020304" pitchFamily="18" charset="0"/>
                          <a:cs typeface="Times New Roman" panose="02020603050405020304" pitchFamily="18" charset="0"/>
                        </a:rPr>
                        <a:t>В2</a:t>
                      </a:r>
                      <a:endParaRPr lang="ru-RU" sz="1400" dirty="0">
                        <a:solidFill>
                          <a:srgbClr val="0070C0"/>
                        </a:solidFill>
                        <a:effectLst/>
                        <a:latin typeface="Times New Roman" panose="02020603050405020304" pitchFamily="18" charset="0"/>
                        <a:cs typeface="Times New Roman" panose="02020603050405020304" pitchFamily="18" charset="0"/>
                      </a:endParaRPr>
                    </a:p>
                  </a:txBody>
                  <a:tcPr marL="68578" marR="6857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kk-KZ" sz="13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1. Вы прочитали объявление в газете. Позвоните по указанному телефону и расспросите обо всем как можно подробнее.</a:t>
                      </a:r>
                    </a:p>
                    <a:p>
                      <a:pPr marL="0" marR="0" indent="0" algn="just" defTabSz="914400" rtl="0" eaLnBrk="1" fontAlgn="auto" latinLnBrk="0" hangingPunct="1">
                        <a:lnSpc>
                          <a:spcPct val="100000"/>
                        </a:lnSpc>
                        <a:spcBef>
                          <a:spcPts val="0"/>
                        </a:spcBef>
                        <a:spcAft>
                          <a:spcPts val="0"/>
                        </a:spcAft>
                        <a:buClrTx/>
                        <a:buSzTx/>
                        <a:buFontTx/>
                        <a:buNone/>
                        <a:tabLst/>
                        <a:defRPr/>
                      </a:pPr>
                      <a:r>
                        <a:rPr lang="kk-KZ" sz="13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2. Ответьте на реплики собеседника в соответствии с ситуацией: ваш коллега снял квартиру, но считает свой выбор неудачным. Возразите ему, убедив в правильности выбора. </a:t>
                      </a:r>
                    </a:p>
                  </a:txBody>
                  <a:tcPr marL="68578" marR="6857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tc vMerge="1">
                  <a:txBody>
                    <a:bodyPr/>
                    <a:lstStyle/>
                    <a:p>
                      <a:pPr>
                        <a:spcAft>
                          <a:spcPts val="0"/>
                        </a:spcAft>
                      </a:pPr>
                      <a:endParaRPr lang="ru-RU" sz="130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6">
                        <a:lumMod val="40000"/>
                        <a:lumOff val="60000"/>
                        <a:alpha val="20000"/>
                      </a:schemeClr>
                    </a:solidFill>
                  </a:tcPr>
                </a:tc>
                <a:tc>
                  <a:txBody>
                    <a:bodyPr/>
                    <a:lstStyle/>
                    <a:p>
                      <a:pPr>
                        <a:defRPr/>
                      </a:pPr>
                      <a:endParaRPr lang="kk-KZ" sz="1300" dirty="0" smtClean="0">
                        <a:solidFill>
                          <a:schemeClr val="tx2">
                            <a:lumMod val="60000"/>
                            <a:lumOff val="40000"/>
                          </a:schemeClr>
                        </a:solidFill>
                        <a:latin typeface="Times New Roman" pitchFamily="18" charset="0"/>
                        <a:cs typeface="Times New Roman" pitchFamily="18" charset="0"/>
                      </a:endParaRPr>
                    </a:p>
                    <a:p>
                      <a:pPr>
                        <a:defRPr/>
                      </a:pPr>
                      <a:r>
                        <a:rPr lang="kk-KZ" sz="1300" dirty="0" smtClean="0">
                          <a:solidFill>
                            <a:schemeClr val="tx2">
                              <a:lumMod val="60000"/>
                              <a:lumOff val="40000"/>
                            </a:schemeClr>
                          </a:solidFill>
                          <a:latin typeface="Times New Roman" pitchFamily="18" charset="0"/>
                          <a:cs typeface="Times New Roman" pitchFamily="18" charset="0"/>
                        </a:rPr>
                        <a:t>Тақырып бойынша әңгіме құрастырыңыз:</a:t>
                      </a:r>
                      <a:r>
                        <a:rPr lang="kk-KZ" sz="1300" baseline="0" dirty="0" smtClean="0">
                          <a:solidFill>
                            <a:schemeClr val="tx2">
                              <a:lumMod val="60000"/>
                              <a:lumOff val="40000"/>
                            </a:schemeClr>
                          </a:solidFill>
                          <a:latin typeface="Times New Roman" pitchFamily="18" charset="0"/>
                          <a:cs typeface="Times New Roman" pitchFamily="18" charset="0"/>
                        </a:rPr>
                        <a:t> с</a:t>
                      </a:r>
                      <a:r>
                        <a:rPr lang="kk-KZ" sz="1300" dirty="0" smtClean="0">
                          <a:solidFill>
                            <a:schemeClr val="tx2">
                              <a:lumMod val="60000"/>
                              <a:lumOff val="40000"/>
                            </a:schemeClr>
                          </a:solidFill>
                          <a:latin typeface="Times New Roman" pitchFamily="18" charset="0"/>
                          <a:cs typeface="Times New Roman" pitchFamily="18" charset="0"/>
                        </a:rPr>
                        <a:t>ауда жасау туралы әңгімелеңіз. </a:t>
                      </a:r>
                      <a:endParaRPr lang="ru-RU" sz="1300" dirty="0">
                        <a:solidFill>
                          <a:schemeClr val="tx2">
                            <a:lumMod val="60000"/>
                            <a:lumOff val="40000"/>
                          </a:schemeClr>
                        </a:solidFill>
                        <a:effectLst/>
                        <a:latin typeface="Times New Roman" panose="02020603050405020304" pitchFamily="18" charset="0"/>
                        <a:ea typeface="Times New Roman"/>
                        <a:cs typeface="Times New Roman" panose="02020603050405020304" pitchFamily="18" charset="0"/>
                      </a:endParaRPr>
                    </a:p>
                  </a:txBody>
                  <a:tcPr marL="68578" marR="6857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 xmlns:a16="http://schemas.microsoft.com/office/drawing/2014/main" val="10004"/>
                  </a:ext>
                </a:extLst>
              </a:tr>
              <a:tr h="1104188">
                <a:tc>
                  <a:txBody>
                    <a:bodyPr/>
                    <a:lstStyle/>
                    <a:p>
                      <a:pPr algn="ctr">
                        <a:spcAft>
                          <a:spcPts val="0"/>
                        </a:spcAft>
                      </a:pPr>
                      <a:r>
                        <a:rPr lang="kk-KZ" sz="1400" dirty="0" smtClean="0">
                          <a:solidFill>
                            <a:srgbClr val="C00000"/>
                          </a:solidFill>
                          <a:effectLst/>
                          <a:latin typeface="Times New Roman" panose="02020603050405020304" pitchFamily="18" charset="0"/>
                          <a:cs typeface="Times New Roman" panose="02020603050405020304" pitchFamily="18" charset="0"/>
                        </a:rPr>
                        <a:t>С1</a:t>
                      </a:r>
                      <a:endParaRPr lang="ru-RU" sz="1400" dirty="0">
                        <a:solidFill>
                          <a:srgbClr val="C00000"/>
                        </a:solidFill>
                        <a:effectLst/>
                        <a:latin typeface="Times New Roman" panose="02020603050405020304" pitchFamily="18" charset="0"/>
                        <a:cs typeface="Times New Roman" panose="02020603050405020304" pitchFamily="18" charset="0"/>
                      </a:endParaRPr>
                    </a:p>
                  </a:txBody>
                  <a:tcPr marL="68578" marR="6857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kk-KZ" sz="13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Создайте собственное</a:t>
                      </a:r>
                      <a:r>
                        <a:rPr lang="kk-KZ" sz="13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 </a:t>
                      </a:r>
                      <a:r>
                        <a:rPr lang="kk-KZ" sz="13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сообщение на предложенную тему,</a:t>
                      </a:r>
                      <a:r>
                        <a:rPr lang="kk-KZ" sz="13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 опираясь на вопросный план и статистические данные (диаграмму). </a:t>
                      </a:r>
                      <a:endParaRPr lang="kk-KZ" sz="1300" dirty="0" smtClean="0">
                        <a:solidFill>
                          <a:schemeClr val="tx2">
                            <a:lumMod val="60000"/>
                            <a:lumOff val="40000"/>
                          </a:schemeClr>
                        </a:solidFill>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kk-KZ" sz="130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2. Прочитайте текст</a:t>
                      </a:r>
                      <a:r>
                        <a:rPr lang="kk-KZ" sz="1300" baseline="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 и выскажите ваше мнение. </a:t>
                      </a:r>
                    </a:p>
                  </a:txBody>
                  <a:tcPr marL="68578" marR="6857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tc vMerge="1">
                  <a:txBody>
                    <a:bodyPr/>
                    <a:lstStyle/>
                    <a:p>
                      <a:pPr>
                        <a:spcAft>
                          <a:spcPts val="0"/>
                        </a:spcAft>
                      </a:pPr>
                      <a:endParaRPr lang="ru-RU" sz="1300" dirty="0">
                        <a:effectLst/>
                        <a:latin typeface="Times New Roman" panose="02020603050405020304" pitchFamily="18" charset="0"/>
                        <a:ea typeface="Times New Roman"/>
                        <a:cs typeface="Times New Roman" panose="02020603050405020304" pitchFamily="18" charset="0"/>
                      </a:endParaRPr>
                    </a:p>
                  </a:txBody>
                  <a:tcPr marL="68580" marR="68580" marT="0" marB="0">
                    <a:solidFill>
                      <a:schemeClr val="accent6">
                        <a:lumMod val="40000"/>
                        <a:lumOff val="60000"/>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300" i="0" dirty="0" smtClean="0">
                          <a:solidFill>
                            <a:schemeClr val="tx2">
                              <a:lumMod val="60000"/>
                              <a:lumOff val="40000"/>
                            </a:schemeClr>
                          </a:solidFill>
                          <a:latin typeface="Times New Roman" pitchFamily="18" charset="0"/>
                          <a:cs typeface="Times New Roman" pitchFamily="18" charset="0"/>
                        </a:rPr>
                        <a:t>Сұраққа</a:t>
                      </a:r>
                      <a:r>
                        <a:rPr lang="kk-KZ" sz="1300" i="0" baseline="0" dirty="0" smtClean="0">
                          <a:solidFill>
                            <a:schemeClr val="tx2">
                              <a:lumMod val="60000"/>
                              <a:lumOff val="40000"/>
                            </a:schemeClr>
                          </a:solidFill>
                          <a:latin typeface="Times New Roman" pitchFamily="18" charset="0"/>
                          <a:cs typeface="Times New Roman" pitchFamily="18" charset="0"/>
                        </a:rPr>
                        <a:t> мысал келтіріп, толық жауап беріңіз. </a:t>
                      </a:r>
                      <a:endParaRPr lang="ru-RU" sz="1300" i="0" dirty="0" smtClean="0">
                        <a:solidFill>
                          <a:schemeClr val="tx2">
                            <a:lumMod val="60000"/>
                            <a:lumOff val="40000"/>
                          </a:schemeClr>
                        </a:solidFill>
                        <a:latin typeface="Times New Roman" pitchFamily="18" charset="0"/>
                        <a:cs typeface="Times New Roman" pitchFamily="18" charset="0"/>
                      </a:endParaRPr>
                    </a:p>
                    <a:p>
                      <a:pPr>
                        <a:spcAft>
                          <a:spcPts val="0"/>
                        </a:spcAft>
                      </a:pPr>
                      <a:endParaRPr lang="ru-RU" sz="1300" dirty="0">
                        <a:solidFill>
                          <a:schemeClr val="tx2">
                            <a:lumMod val="60000"/>
                            <a:lumOff val="40000"/>
                          </a:schemeClr>
                        </a:solidFill>
                        <a:effectLst/>
                        <a:latin typeface="Times New Roman" panose="02020603050405020304" pitchFamily="18" charset="0"/>
                        <a:ea typeface="Times New Roman"/>
                        <a:cs typeface="Times New Roman" panose="02020603050405020304" pitchFamily="18" charset="0"/>
                      </a:endParaRPr>
                    </a:p>
                  </a:txBody>
                  <a:tcPr marL="68578" marR="6857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40000"/>
                        <a:lumOff val="60000"/>
                        <a:alpha val="20000"/>
                      </a:schemeClr>
                    </a:solidFill>
                  </a:tcPr>
                </a:tc>
                <a:extLst>
                  <a:ext uri="{0D108BD9-81ED-4DB2-BD59-A6C34878D82A}">
                    <a16:rowId xmlns="" xmlns:a16="http://schemas.microsoft.com/office/drawing/2014/main" val="10005"/>
                  </a:ext>
                </a:extLst>
              </a:tr>
            </a:tbl>
          </a:graphicData>
        </a:graphic>
      </p:graphicFrame>
      <p:pic>
        <p:nvPicPr>
          <p:cNvPr id="39975" name="Рисунок 2" descr="ТРК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000" y="582613"/>
            <a:ext cx="8636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6" name="Рисунок 5" descr="Iel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463" y="606425"/>
            <a:ext cx="8651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7" name="Рисунок 4" descr="казтест эмблем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8050" y="611188"/>
            <a:ext cx="698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кругленный прямоугольник 4"/>
          <p:cNvSpPr/>
          <p:nvPr/>
        </p:nvSpPr>
        <p:spPr>
          <a:xfrm>
            <a:off x="1651178" y="152400"/>
            <a:ext cx="6402027" cy="336097"/>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defTabSz="1244600">
              <a:lnSpc>
                <a:spcPct val="90000"/>
              </a:lnSpc>
              <a:spcAft>
                <a:spcPct val="35000"/>
              </a:spcAft>
              <a:defRPr/>
            </a:pPr>
            <a:r>
              <a:rPr lang="kk-KZ" sz="2400" b="1" dirty="0">
                <a:solidFill>
                  <a:srgbClr val="C00000"/>
                </a:solidFill>
                <a:latin typeface="Times New Roman" pitchFamily="18" charset="0"/>
                <a:cs typeface="Times New Roman" pitchFamily="18" charset="0"/>
              </a:rPr>
              <a:t>Халықаралық жүйелердегі Айтылым  бөлігі</a:t>
            </a:r>
          </a:p>
        </p:txBody>
      </p:sp>
    </p:spTree>
    <p:extLst>
      <p:ext uri="{BB962C8B-B14F-4D97-AF65-F5344CB8AC3E}">
        <p14:creationId xmlns:p14="http://schemas.microsoft.com/office/powerpoint/2010/main" val="5371556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Прямоугольник 4"/>
          <p:cNvSpPr>
            <a:spLocks noChangeArrowheads="1"/>
          </p:cNvSpPr>
          <p:nvPr/>
        </p:nvSpPr>
        <p:spPr bwMode="auto">
          <a:xfrm>
            <a:off x="244475" y="830263"/>
            <a:ext cx="605631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indent="0" eaLnBrk="1" hangingPunct="1">
              <a:defRPr/>
            </a:pPr>
            <a:r>
              <a:rPr lang="kk-KZ" altLang="ru-RU" sz="2000" dirty="0" smtClean="0">
                <a:solidFill>
                  <a:srgbClr val="FF0000"/>
                </a:solidFill>
                <a:latin typeface="Arial" panose="020B0604020202020204" pitchFamily="34" charset="0"/>
                <a:cs typeface="Arial" panose="020B0604020202020204" pitchFamily="34" charset="0"/>
              </a:rPr>
              <a:t>1 тапсырма </a:t>
            </a:r>
            <a:r>
              <a:rPr lang="kk-KZ" sz="2000" i="1" dirty="0">
                <a:solidFill>
                  <a:schemeClr val="tx2">
                    <a:lumMod val="60000"/>
                    <a:lumOff val="40000"/>
                  </a:schemeClr>
                </a:solidFill>
                <a:latin typeface="Times New Roman" pitchFamily="18" charset="0"/>
                <a:cs typeface="Times New Roman" pitchFamily="18" charset="0"/>
              </a:rPr>
              <a:t>Сіз диалогке қатысуыңыз қажет. Тест қабылдаушының айтқан репликасына жауап бересіз</a:t>
            </a:r>
            <a:r>
              <a:rPr lang="kk-KZ" sz="2000" i="1" dirty="0">
                <a:solidFill>
                  <a:schemeClr val="tx2">
                    <a:lumMod val="75000"/>
                  </a:schemeClr>
                </a:solidFill>
                <a:latin typeface="Times New Roman" pitchFamily="18" charset="0"/>
                <a:cs typeface="Times New Roman" pitchFamily="18" charset="0"/>
              </a:rPr>
              <a:t>. </a:t>
            </a:r>
            <a:endParaRPr lang="en-US" sz="2000" i="1" dirty="0">
              <a:solidFill>
                <a:schemeClr val="tx2">
                  <a:lumMod val="75000"/>
                </a:schemeClr>
              </a:solidFill>
              <a:latin typeface="Times New Roman" pitchFamily="18" charset="0"/>
              <a:cs typeface="Times New Roman" pitchFamily="18" charset="0"/>
            </a:endParaRPr>
          </a:p>
          <a:p>
            <a:pPr>
              <a:defRPr/>
            </a:pPr>
            <a:endParaRPr lang="kk-KZ" sz="2000" b="1" dirty="0" smtClean="0">
              <a:solidFill>
                <a:schemeClr val="accent1"/>
              </a:solidFill>
            </a:endParaRPr>
          </a:p>
          <a:p>
            <a:pPr>
              <a:defRPr/>
            </a:pPr>
            <a:r>
              <a:rPr lang="kk-KZ" sz="2000" b="1" dirty="0" smtClean="0">
                <a:solidFill>
                  <a:schemeClr val="accent1"/>
                </a:solidFill>
              </a:rPr>
              <a:t>Тақырыбы</a:t>
            </a:r>
            <a:r>
              <a:rPr lang="kk-KZ" sz="2000" b="1" dirty="0">
                <a:solidFill>
                  <a:schemeClr val="accent1"/>
                </a:solidFill>
              </a:rPr>
              <a:t>: «Досым (құрбым) туралы»</a:t>
            </a:r>
            <a:endParaRPr lang="ru-RU" sz="2000" dirty="0">
              <a:solidFill>
                <a:schemeClr val="accent1"/>
              </a:solidFill>
            </a:endParaRPr>
          </a:p>
          <a:p>
            <a:pPr>
              <a:defRPr/>
            </a:pPr>
            <a:r>
              <a:rPr lang="kk-KZ" sz="2000" dirty="0" smtClean="0">
                <a:solidFill>
                  <a:schemeClr val="tx2">
                    <a:lumMod val="75000"/>
                  </a:schemeClr>
                </a:solidFill>
                <a:latin typeface="Times New Roman" pitchFamily="18" charset="0"/>
                <a:cs typeface="Times New Roman" pitchFamily="18" charset="0"/>
              </a:rPr>
              <a:t>1</a:t>
            </a:r>
            <a:r>
              <a:rPr lang="kk-KZ" sz="2000" dirty="0" smtClean="0">
                <a:solidFill>
                  <a:schemeClr val="tx2">
                    <a:lumMod val="60000"/>
                    <a:lumOff val="40000"/>
                  </a:schemeClr>
                </a:solidFill>
                <a:latin typeface="Times New Roman" pitchFamily="18" charset="0"/>
                <a:cs typeface="Times New Roman" pitchFamily="18" charset="0"/>
              </a:rPr>
              <a:t>. Досыңыз </a:t>
            </a:r>
            <a:r>
              <a:rPr lang="kk-KZ" sz="2000" dirty="0">
                <a:solidFill>
                  <a:schemeClr val="tx2">
                    <a:lumMod val="60000"/>
                    <a:lumOff val="40000"/>
                  </a:schemeClr>
                </a:solidFill>
                <a:latin typeface="Times New Roman" pitchFamily="18" charset="0"/>
                <a:cs typeface="Times New Roman" pitchFamily="18" charset="0"/>
              </a:rPr>
              <a:t>туралы айтып беріңіз:</a:t>
            </a:r>
            <a:endParaRPr lang="ru-RU" sz="2000" dirty="0">
              <a:solidFill>
                <a:schemeClr val="tx2">
                  <a:lumMod val="60000"/>
                  <a:lumOff val="40000"/>
                </a:schemeClr>
              </a:solidFill>
              <a:latin typeface="Times New Roman" pitchFamily="18" charset="0"/>
              <a:cs typeface="Times New Roman" pitchFamily="18" charset="0"/>
            </a:endParaRPr>
          </a:p>
          <a:p>
            <a:pPr>
              <a:defRPr/>
            </a:pPr>
            <a:r>
              <a:rPr lang="kk-KZ" sz="2000" dirty="0" smtClean="0">
                <a:solidFill>
                  <a:schemeClr val="tx2">
                    <a:lumMod val="60000"/>
                    <a:lumOff val="40000"/>
                  </a:schemeClr>
                </a:solidFill>
                <a:latin typeface="Times New Roman" pitchFamily="18" charset="0"/>
                <a:cs typeface="Times New Roman" pitchFamily="18" charset="0"/>
              </a:rPr>
              <a:t>2. Досыңыздың </a:t>
            </a:r>
            <a:r>
              <a:rPr lang="kk-KZ" sz="2000" dirty="0">
                <a:solidFill>
                  <a:schemeClr val="tx2">
                    <a:lumMod val="60000"/>
                    <a:lumOff val="40000"/>
                  </a:schemeClr>
                </a:solidFill>
                <a:latin typeface="Times New Roman" pitchFamily="18" charset="0"/>
                <a:cs typeface="Times New Roman" pitchFamily="18" charset="0"/>
              </a:rPr>
              <a:t>мінезі қандай?</a:t>
            </a:r>
            <a:endParaRPr lang="ru-RU" sz="2000" dirty="0">
              <a:solidFill>
                <a:schemeClr val="tx2">
                  <a:lumMod val="60000"/>
                  <a:lumOff val="40000"/>
                </a:schemeClr>
              </a:solidFill>
              <a:latin typeface="Times New Roman" pitchFamily="18" charset="0"/>
              <a:cs typeface="Times New Roman" pitchFamily="18" charset="0"/>
            </a:endParaRPr>
          </a:p>
          <a:p>
            <a:pPr>
              <a:defRPr/>
            </a:pPr>
            <a:r>
              <a:rPr lang="kk-KZ" sz="2000" dirty="0" smtClean="0">
                <a:solidFill>
                  <a:schemeClr val="tx2">
                    <a:lumMod val="60000"/>
                    <a:lumOff val="40000"/>
                  </a:schemeClr>
                </a:solidFill>
                <a:latin typeface="Times New Roman" pitchFamily="18" charset="0"/>
                <a:cs typeface="Times New Roman" pitchFamily="18" charset="0"/>
              </a:rPr>
              <a:t>3. Досыңызбен </a:t>
            </a:r>
            <a:r>
              <a:rPr lang="kk-KZ" sz="2000" dirty="0">
                <a:solidFill>
                  <a:schemeClr val="tx2">
                    <a:lumMod val="60000"/>
                    <a:lumOff val="40000"/>
                  </a:schemeClr>
                </a:solidFill>
                <a:latin typeface="Times New Roman" pitchFamily="18" charset="0"/>
                <a:cs typeface="Times New Roman" pitchFamily="18" charset="0"/>
              </a:rPr>
              <a:t>қалай таныстыңыз?</a:t>
            </a:r>
            <a:endParaRPr lang="ru-RU" sz="2000" dirty="0">
              <a:solidFill>
                <a:schemeClr val="tx2">
                  <a:lumMod val="60000"/>
                  <a:lumOff val="40000"/>
                </a:schemeClr>
              </a:solidFill>
              <a:latin typeface="Times New Roman" pitchFamily="18" charset="0"/>
              <a:cs typeface="Times New Roman" pitchFamily="18" charset="0"/>
            </a:endParaRPr>
          </a:p>
          <a:p>
            <a:pPr>
              <a:defRPr/>
            </a:pPr>
            <a:r>
              <a:rPr lang="kk-KZ" sz="2000" dirty="0" smtClean="0">
                <a:solidFill>
                  <a:schemeClr val="tx2">
                    <a:lumMod val="60000"/>
                    <a:lumOff val="40000"/>
                  </a:schemeClr>
                </a:solidFill>
                <a:latin typeface="Times New Roman" pitchFamily="18" charset="0"/>
                <a:cs typeface="Times New Roman" pitchFamily="18" charset="0"/>
              </a:rPr>
              <a:t>4. Ол </a:t>
            </a:r>
            <a:r>
              <a:rPr lang="kk-KZ" sz="2000" dirty="0">
                <a:solidFill>
                  <a:schemeClr val="tx2">
                    <a:lumMod val="60000"/>
                    <a:lumOff val="40000"/>
                  </a:schemeClr>
                </a:solidFill>
                <a:latin typeface="Times New Roman" pitchFamily="18" charset="0"/>
                <a:cs typeface="Times New Roman" pitchFamily="18" charset="0"/>
              </a:rPr>
              <a:t>қайда тұрады?</a:t>
            </a:r>
            <a:endParaRPr lang="ru-RU" sz="2000" dirty="0">
              <a:solidFill>
                <a:schemeClr val="tx2">
                  <a:lumMod val="60000"/>
                  <a:lumOff val="40000"/>
                </a:schemeClr>
              </a:solidFill>
              <a:latin typeface="Times New Roman" pitchFamily="18" charset="0"/>
              <a:cs typeface="Times New Roman" pitchFamily="18" charset="0"/>
            </a:endParaRPr>
          </a:p>
          <a:p>
            <a:pPr>
              <a:defRPr/>
            </a:pPr>
            <a:r>
              <a:rPr lang="kk-KZ" sz="2000" dirty="0" smtClean="0">
                <a:solidFill>
                  <a:schemeClr val="tx2">
                    <a:lumMod val="60000"/>
                    <a:lumOff val="40000"/>
                  </a:schemeClr>
                </a:solidFill>
                <a:latin typeface="Times New Roman" pitchFamily="18" charset="0"/>
                <a:cs typeface="Times New Roman" pitchFamily="18" charset="0"/>
              </a:rPr>
              <a:t>5. Досыңыз </a:t>
            </a:r>
            <a:r>
              <a:rPr lang="kk-KZ" sz="2000" dirty="0">
                <a:solidFill>
                  <a:schemeClr val="tx2">
                    <a:lumMod val="60000"/>
                    <a:lumOff val="40000"/>
                  </a:schemeClr>
                </a:solidFill>
                <a:latin typeface="Times New Roman" pitchFamily="18" charset="0"/>
                <a:cs typeface="Times New Roman" pitchFamily="18" charset="0"/>
              </a:rPr>
              <a:t>туралы тағы не айта аласыз?</a:t>
            </a:r>
            <a:endParaRPr lang="ru-RU" sz="2000" dirty="0">
              <a:solidFill>
                <a:schemeClr val="tx2">
                  <a:lumMod val="60000"/>
                  <a:lumOff val="40000"/>
                </a:schemeClr>
              </a:solidFill>
              <a:latin typeface="Times New Roman" pitchFamily="18" charset="0"/>
              <a:cs typeface="Times New Roman" pitchFamily="18" charset="0"/>
            </a:endParaRPr>
          </a:p>
        </p:txBody>
      </p:sp>
      <p:pic>
        <p:nvPicPr>
          <p:cNvPr id="18435" name="Picture 2" descr="Картинки по запросу государственные служащие человечки для слай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268413"/>
            <a:ext cx="27701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4"/>
          <p:cNvSpPr>
            <a:spLocks noChangeArrowheads="1"/>
          </p:cNvSpPr>
          <p:nvPr/>
        </p:nvSpPr>
        <p:spPr bwMode="auto">
          <a:xfrm>
            <a:off x="395288" y="3681413"/>
            <a:ext cx="85312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indent="0" eaLnBrk="1" hangingPunct="1">
              <a:defRPr/>
            </a:pPr>
            <a:r>
              <a:rPr lang="kk-KZ" altLang="ru-RU" sz="2000" dirty="0">
                <a:solidFill>
                  <a:srgbClr val="FF0000"/>
                </a:solidFill>
                <a:latin typeface="Arial" panose="020B0604020202020204" pitchFamily="34" charset="0"/>
                <a:cs typeface="Arial" panose="020B0604020202020204" pitchFamily="34" charset="0"/>
              </a:rPr>
              <a:t>2</a:t>
            </a:r>
            <a:r>
              <a:rPr lang="kk-KZ" altLang="ru-RU" sz="2000" dirty="0" smtClean="0">
                <a:solidFill>
                  <a:srgbClr val="FF0000"/>
                </a:solidFill>
                <a:latin typeface="Arial" panose="020B0604020202020204" pitchFamily="34" charset="0"/>
                <a:cs typeface="Arial" panose="020B0604020202020204" pitchFamily="34" charset="0"/>
              </a:rPr>
              <a:t> тапсырма </a:t>
            </a:r>
            <a:r>
              <a:rPr lang="kk-KZ" sz="2000" i="1" dirty="0" smtClean="0">
                <a:solidFill>
                  <a:schemeClr val="tx2">
                    <a:lumMod val="60000"/>
                    <a:lumOff val="40000"/>
                  </a:schemeClr>
                </a:solidFill>
                <a:latin typeface="Times New Roman" pitchFamily="18" charset="0"/>
                <a:cs typeface="Times New Roman" pitchFamily="18" charset="0"/>
              </a:rPr>
              <a:t>Мәтін </a:t>
            </a:r>
            <a:r>
              <a:rPr lang="kk-KZ" sz="2000" i="1" dirty="0">
                <a:solidFill>
                  <a:schemeClr val="tx2">
                    <a:lumMod val="60000"/>
                    <a:lumOff val="40000"/>
                  </a:schemeClr>
                </a:solidFill>
                <a:latin typeface="Times New Roman" pitchFamily="18" charset="0"/>
                <a:cs typeface="Times New Roman" pitchFamily="18" charset="0"/>
              </a:rPr>
              <a:t>мазмұны бойынша сұрақтарға жауап беріңіз</a:t>
            </a:r>
            <a:r>
              <a:rPr lang="kk-KZ" sz="2000" i="1" dirty="0" smtClean="0">
                <a:solidFill>
                  <a:schemeClr val="tx2">
                    <a:lumMod val="60000"/>
                    <a:lumOff val="40000"/>
                  </a:schemeClr>
                </a:solidFill>
                <a:latin typeface="Times New Roman" pitchFamily="18" charset="0"/>
                <a:cs typeface="Times New Roman" pitchFamily="18" charset="0"/>
              </a:rPr>
              <a:t>.</a:t>
            </a:r>
          </a:p>
          <a:p>
            <a:pPr marL="0" indent="0" algn="ctr" eaLnBrk="1" hangingPunct="1">
              <a:defRPr/>
            </a:pPr>
            <a:r>
              <a:rPr lang="kk-KZ" sz="2000" dirty="0" smtClean="0">
                <a:solidFill>
                  <a:schemeClr val="tx2">
                    <a:lumMod val="60000"/>
                    <a:lumOff val="40000"/>
                  </a:schemeClr>
                </a:solidFill>
                <a:latin typeface="Times New Roman" pitchFamily="18" charset="0"/>
                <a:cs typeface="Times New Roman" pitchFamily="18" charset="0"/>
              </a:rPr>
              <a:t>Құрметті </a:t>
            </a:r>
            <a:r>
              <a:rPr lang="kk-KZ" sz="2000" dirty="0">
                <a:solidFill>
                  <a:schemeClr val="tx2">
                    <a:lumMod val="60000"/>
                    <a:lumOff val="40000"/>
                  </a:schemeClr>
                </a:solidFill>
                <a:latin typeface="Times New Roman" pitchFamily="18" charset="0"/>
                <a:cs typeface="Times New Roman" pitchFamily="18" charset="0"/>
              </a:rPr>
              <a:t>астаналықтар!</a:t>
            </a:r>
            <a:endParaRPr lang="ru-RU" sz="2000" dirty="0">
              <a:solidFill>
                <a:schemeClr val="tx2">
                  <a:lumMod val="60000"/>
                  <a:lumOff val="40000"/>
                </a:schemeClr>
              </a:solidFill>
              <a:latin typeface="Times New Roman" pitchFamily="18" charset="0"/>
              <a:cs typeface="Times New Roman" pitchFamily="18" charset="0"/>
            </a:endParaRPr>
          </a:p>
          <a:p>
            <a:pPr marL="0" indent="0" algn="just" eaLnBrk="1" hangingPunct="1">
              <a:defRPr/>
            </a:pPr>
            <a:r>
              <a:rPr lang="kk-KZ" sz="2000" dirty="0" smtClean="0">
                <a:solidFill>
                  <a:schemeClr val="tx2">
                    <a:lumMod val="60000"/>
                    <a:lumOff val="40000"/>
                  </a:schemeClr>
                </a:solidFill>
                <a:latin typeface="Times New Roman" pitchFamily="18" charset="0"/>
                <a:cs typeface="Times New Roman" pitchFamily="18" charset="0"/>
              </a:rPr>
              <a:t>	5-10 </a:t>
            </a:r>
            <a:r>
              <a:rPr lang="kk-KZ" sz="2000" dirty="0">
                <a:solidFill>
                  <a:schemeClr val="tx2">
                    <a:lumMod val="60000"/>
                    <a:lumOff val="40000"/>
                  </a:schemeClr>
                </a:solidFill>
                <a:latin typeface="Times New Roman" pitchFamily="18" charset="0"/>
                <a:cs typeface="Times New Roman" pitchFamily="18" charset="0"/>
              </a:rPr>
              <a:t>наурыз аралығында Халықаралық әйелдер күні </a:t>
            </a:r>
            <a:r>
              <a:rPr lang="kk-KZ" sz="2000" dirty="0" smtClean="0">
                <a:solidFill>
                  <a:schemeClr val="tx2">
                    <a:lumMod val="60000"/>
                    <a:lumOff val="40000"/>
                  </a:schemeClr>
                </a:solidFill>
                <a:latin typeface="Times New Roman" pitchFamily="18" charset="0"/>
                <a:cs typeface="Times New Roman" pitchFamily="18" charset="0"/>
              </a:rPr>
              <a:t>– 8 </a:t>
            </a:r>
            <a:r>
              <a:rPr lang="kk-KZ" sz="2000" dirty="0">
                <a:solidFill>
                  <a:schemeClr val="tx2">
                    <a:lumMod val="60000"/>
                    <a:lumOff val="40000"/>
                  </a:schemeClr>
                </a:solidFill>
                <a:latin typeface="Times New Roman" pitchFamily="18" charset="0"/>
                <a:cs typeface="Times New Roman" pitchFamily="18" charset="0"/>
              </a:rPr>
              <a:t>наурыз мерекесіне арналған зергерлік бұйымдар көрмесі өткізіледі. Жақындарыңызға әдемі сыйлық алуға мүмкіндігін пайдаланыңыз. Көрменің өту орны: Астана қ., Конгрес-холл. Көрмеге келіңіздер, көріңіздер</a:t>
            </a:r>
            <a:r>
              <a:rPr lang="kk-KZ" sz="2000" dirty="0" smtClean="0">
                <a:solidFill>
                  <a:schemeClr val="tx2">
                    <a:lumMod val="60000"/>
                    <a:lumOff val="40000"/>
                  </a:schemeClr>
                </a:solidFill>
                <a:latin typeface="Times New Roman" pitchFamily="18" charset="0"/>
                <a:cs typeface="Times New Roman" pitchFamily="18" charset="0"/>
              </a:rPr>
              <a:t>!</a:t>
            </a:r>
          </a:p>
          <a:p>
            <a:pPr>
              <a:defRPr/>
            </a:pPr>
            <a:r>
              <a:rPr lang="kk-KZ" sz="2000" dirty="0" smtClean="0">
                <a:solidFill>
                  <a:schemeClr val="tx2">
                    <a:lumMod val="60000"/>
                    <a:lumOff val="40000"/>
                  </a:schemeClr>
                </a:solidFill>
                <a:latin typeface="Times New Roman" pitchFamily="18" charset="0"/>
                <a:cs typeface="Times New Roman" pitchFamily="18" charset="0"/>
              </a:rPr>
              <a:t>	1. Конгрес-холлда </a:t>
            </a:r>
            <a:r>
              <a:rPr lang="kk-KZ" sz="2000" dirty="0">
                <a:solidFill>
                  <a:schemeClr val="tx2">
                    <a:lumMod val="60000"/>
                    <a:lumOff val="40000"/>
                  </a:schemeClr>
                </a:solidFill>
                <a:latin typeface="Times New Roman" pitchFamily="18" charset="0"/>
                <a:cs typeface="Times New Roman" pitchFamily="18" charset="0"/>
              </a:rPr>
              <a:t>не өткізіледі?</a:t>
            </a:r>
            <a:endParaRPr lang="ru-RU" sz="2000" dirty="0">
              <a:solidFill>
                <a:schemeClr val="tx2">
                  <a:lumMod val="60000"/>
                  <a:lumOff val="40000"/>
                </a:schemeClr>
              </a:solidFill>
              <a:latin typeface="Times New Roman" pitchFamily="18" charset="0"/>
              <a:cs typeface="Times New Roman" pitchFamily="18" charset="0"/>
            </a:endParaRPr>
          </a:p>
          <a:p>
            <a:pPr>
              <a:defRPr/>
            </a:pPr>
            <a:r>
              <a:rPr lang="kk-KZ" sz="2000" dirty="0" smtClean="0">
                <a:solidFill>
                  <a:schemeClr val="tx2">
                    <a:lumMod val="60000"/>
                    <a:lumOff val="40000"/>
                  </a:schemeClr>
                </a:solidFill>
                <a:latin typeface="Times New Roman" pitchFamily="18" charset="0"/>
                <a:cs typeface="Times New Roman" pitchFamily="18" charset="0"/>
              </a:rPr>
              <a:t>	2. Бұл </a:t>
            </a:r>
            <a:r>
              <a:rPr lang="kk-KZ" sz="2000" dirty="0">
                <a:solidFill>
                  <a:schemeClr val="tx2">
                    <a:lumMod val="60000"/>
                    <a:lumOff val="40000"/>
                  </a:schemeClr>
                </a:solidFill>
                <a:latin typeface="Times New Roman" pitchFamily="18" charset="0"/>
                <a:cs typeface="Times New Roman" pitchFamily="18" charset="0"/>
              </a:rPr>
              <a:t>іс-шара қандай мерекеге арналған</a:t>
            </a:r>
            <a:r>
              <a:rPr lang="kk-KZ" sz="2000" dirty="0" smtClean="0">
                <a:solidFill>
                  <a:schemeClr val="tx2">
                    <a:lumMod val="60000"/>
                    <a:lumOff val="40000"/>
                  </a:schemeClr>
                </a:solidFill>
                <a:latin typeface="Times New Roman" pitchFamily="18" charset="0"/>
                <a:cs typeface="Times New Roman" pitchFamily="18" charset="0"/>
              </a:rPr>
              <a:t>?</a:t>
            </a:r>
            <a:endParaRPr lang="ru-RU" sz="2000" dirty="0">
              <a:solidFill>
                <a:schemeClr val="tx2">
                  <a:lumMod val="60000"/>
                  <a:lumOff val="40000"/>
                </a:schemeClr>
              </a:solidFill>
              <a:latin typeface="Times New Roman" pitchFamily="18" charset="0"/>
              <a:cs typeface="Times New Roman" pitchFamily="18" charset="0"/>
            </a:endParaRPr>
          </a:p>
        </p:txBody>
      </p:sp>
      <p:sp>
        <p:nvSpPr>
          <p:cNvPr id="7" name="Прямоугольник 1"/>
          <p:cNvSpPr>
            <a:spLocks noChangeArrowheads="1"/>
          </p:cNvSpPr>
          <p:nvPr/>
        </p:nvSpPr>
        <p:spPr bwMode="auto">
          <a:xfrm>
            <a:off x="17463" y="44450"/>
            <a:ext cx="9126537" cy="584200"/>
          </a:xfrm>
          <a:prstGeom prst="rect">
            <a:avLst/>
          </a:prstGeom>
          <a:solidFill>
            <a:schemeClr val="tx2">
              <a:lumMod val="20000"/>
              <a:lumOff val="80000"/>
            </a:schemeClr>
          </a:solidFill>
          <a:ln/>
        </p:spPr>
        <p:style>
          <a:lnRef idx="3">
            <a:schemeClr val="lt1"/>
          </a:lnRef>
          <a:fillRef idx="1">
            <a:schemeClr val="accent6"/>
          </a:fillRef>
          <a:effectRef idx="1">
            <a:schemeClr val="accent6"/>
          </a:effectRef>
          <a:fontRef idx="minor">
            <a:schemeClr val="lt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ts val="0"/>
              </a:spcBef>
              <a:spcAft>
                <a:spcPts val="0"/>
              </a:spcAft>
              <a:buFont typeface="Arial" charset="0"/>
              <a:buNone/>
              <a:defRPr/>
            </a:pPr>
            <a:r>
              <a:rPr lang="kk-KZ" dirty="0" smtClean="0">
                <a:solidFill>
                  <a:schemeClr val="tx2">
                    <a:lumMod val="60000"/>
                    <a:lumOff val="40000"/>
                  </a:schemeClr>
                </a:solidFill>
                <a:latin typeface="Times New Roman" pitchFamily="18" charset="0"/>
                <a:cs typeface="Times New Roman" pitchFamily="18" charset="0"/>
              </a:rPr>
              <a:t>А1 Қарапайым </a:t>
            </a:r>
            <a:r>
              <a:rPr lang="kk-KZ" dirty="0">
                <a:solidFill>
                  <a:schemeClr val="tx2">
                    <a:lumMod val="60000"/>
                    <a:lumOff val="40000"/>
                  </a:schemeClr>
                </a:solidFill>
                <a:latin typeface="Times New Roman" pitchFamily="18" charset="0"/>
                <a:cs typeface="Times New Roman" pitchFamily="18" charset="0"/>
              </a:rPr>
              <a:t>деңгей: 2 тапсырма</a:t>
            </a:r>
            <a:endParaRPr lang="ru-RU" dirty="0">
              <a:solidFill>
                <a:schemeClr val="tx2">
                  <a:lumMod val="60000"/>
                  <a:lumOff val="40000"/>
                </a:schemeClr>
              </a:solidFill>
              <a:latin typeface="Times New Roman" pitchFamily="18" charset="0"/>
              <a:cs typeface="Times New Roman" pitchFamily="18" charset="0"/>
            </a:endParaRPr>
          </a:p>
        </p:txBody>
      </p:sp>
      <p:sp>
        <p:nvSpPr>
          <p:cNvPr id="18438" name="Прямоугольник 4"/>
          <p:cNvSpPr>
            <a:spLocks noChangeArrowheads="1"/>
          </p:cNvSpPr>
          <p:nvPr/>
        </p:nvSpPr>
        <p:spPr bwMode="auto">
          <a:xfrm>
            <a:off x="674688" y="6254750"/>
            <a:ext cx="7972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kk-KZ" altLang="ru-RU" sz="1400" i="1" dirty="0"/>
              <a:t>Сұраққа </a:t>
            </a:r>
            <a:r>
              <a:rPr lang="kk-KZ" altLang="ru-RU" sz="1400" i="1" dirty="0" smtClean="0"/>
              <a:t> толық </a:t>
            </a:r>
            <a:r>
              <a:rPr lang="kk-KZ" altLang="ru-RU" sz="1400" i="1" dirty="0"/>
              <a:t>жауап беріледі. («Иә», «Жоқ» немесе «Білмеймін» деген жауаптар </a:t>
            </a:r>
            <a:r>
              <a:rPr lang="kk-KZ" altLang="ru-RU" sz="1400" i="1" dirty="0" smtClean="0"/>
              <a:t> қабылданбайды</a:t>
            </a:r>
            <a:r>
              <a:rPr lang="kk-KZ" altLang="ru-RU" sz="1400" i="1" dirty="0"/>
              <a:t>) </a:t>
            </a:r>
          </a:p>
        </p:txBody>
      </p:sp>
    </p:spTree>
    <p:extLst>
      <p:ext uri="{BB962C8B-B14F-4D97-AF65-F5344CB8AC3E}">
        <p14:creationId xmlns:p14="http://schemas.microsoft.com/office/powerpoint/2010/main" val="9291760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4"/>
          <p:cNvSpPr>
            <a:spLocks noChangeArrowheads="1"/>
          </p:cNvSpPr>
          <p:nvPr/>
        </p:nvSpPr>
        <p:spPr bwMode="auto">
          <a:xfrm>
            <a:off x="539750" y="5445125"/>
            <a:ext cx="831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kk-KZ" altLang="ru-RU" b="1"/>
              <a:t> </a:t>
            </a:r>
            <a:endParaRPr lang="ru-RU" altLang="ru-RU"/>
          </a:p>
        </p:txBody>
      </p:sp>
      <p:sp>
        <p:nvSpPr>
          <p:cNvPr id="19459" name="Прямоугольник 4"/>
          <p:cNvSpPr>
            <a:spLocks noChangeArrowheads="1"/>
          </p:cNvSpPr>
          <p:nvPr/>
        </p:nvSpPr>
        <p:spPr bwMode="auto">
          <a:xfrm>
            <a:off x="479425" y="3476625"/>
            <a:ext cx="83169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kk-KZ" altLang="ru-RU" sz="2000" dirty="0">
                <a:solidFill>
                  <a:srgbClr val="FF0000"/>
                </a:solidFill>
                <a:latin typeface="Arial" panose="020B0604020202020204" pitchFamily="34" charset="0"/>
                <a:cs typeface="Arial" panose="020B0604020202020204" pitchFamily="34" charset="0"/>
              </a:rPr>
              <a:t>2-тапсырма: </a:t>
            </a:r>
            <a:r>
              <a:rPr lang="kk-KZ" sz="2000" i="1" dirty="0">
                <a:solidFill>
                  <a:schemeClr val="tx2">
                    <a:lumMod val="60000"/>
                    <a:lumOff val="40000"/>
                  </a:schemeClr>
                </a:solidFill>
                <a:cs typeface="Times New Roman" pitchFamily="18" charset="0"/>
              </a:rPr>
              <a:t>Жағдаят бойынша диалогке қатысыңыз.</a:t>
            </a:r>
          </a:p>
          <a:p>
            <a:pPr algn="just">
              <a:defRPr/>
            </a:pPr>
            <a:endParaRPr lang="kk-KZ" sz="2000" i="1" dirty="0">
              <a:solidFill>
                <a:schemeClr val="tx2">
                  <a:lumMod val="60000"/>
                  <a:lumOff val="40000"/>
                </a:schemeClr>
              </a:solidFill>
              <a:cs typeface="Times New Roman" pitchFamily="18" charset="0"/>
            </a:endParaRPr>
          </a:p>
          <a:p>
            <a:pPr marL="457200" indent="-457200" algn="just" eaLnBrk="0" hangingPunct="0">
              <a:defRPr/>
            </a:pPr>
            <a:r>
              <a:rPr lang="kk-KZ" sz="2000" b="1" dirty="0">
                <a:solidFill>
                  <a:schemeClr val="tx2">
                    <a:lumMod val="60000"/>
                    <a:lumOff val="40000"/>
                  </a:schemeClr>
                </a:solidFill>
                <a:latin typeface="Verdana" pitchFamily="34" charset="0"/>
              </a:rPr>
              <a:t>Жағдаят:</a:t>
            </a:r>
            <a:r>
              <a:rPr lang="kk-KZ" dirty="0">
                <a:solidFill>
                  <a:schemeClr val="tx2">
                    <a:lumMod val="60000"/>
                    <a:lumOff val="40000"/>
                  </a:schemeClr>
                </a:solidFill>
              </a:rPr>
              <a:t> </a:t>
            </a:r>
            <a:r>
              <a:rPr lang="kk-KZ" sz="2000" dirty="0">
                <a:solidFill>
                  <a:schemeClr val="tx2">
                    <a:lumMod val="60000"/>
                    <a:lumOff val="40000"/>
                  </a:schemeClr>
                </a:solidFill>
                <a:cs typeface="Times New Roman" pitchFamily="18" charset="0"/>
              </a:rPr>
              <a:t>Сіз мейрамханада отырсыз. Даяшыға ыстық тағам, салат, сусын және тәттілерге тапсырыс беріңіз.</a:t>
            </a:r>
          </a:p>
          <a:p>
            <a:pPr>
              <a:defRPr/>
            </a:pPr>
            <a:r>
              <a:rPr lang="kk-KZ" sz="2000" b="1" dirty="0">
                <a:solidFill>
                  <a:schemeClr val="tx2">
                    <a:lumMod val="60000"/>
                    <a:lumOff val="40000"/>
                  </a:schemeClr>
                </a:solidFill>
                <a:latin typeface="Verdana" pitchFamily="34" charset="0"/>
              </a:rPr>
              <a:t>Жағдаят:</a:t>
            </a:r>
            <a:r>
              <a:rPr lang="kk-KZ" dirty="0">
                <a:solidFill>
                  <a:schemeClr val="tx2">
                    <a:lumMod val="60000"/>
                    <a:lumOff val="40000"/>
                  </a:schemeClr>
                </a:solidFill>
              </a:rPr>
              <a:t> </a:t>
            </a:r>
            <a:r>
              <a:rPr lang="kk-KZ" sz="2000" dirty="0">
                <a:solidFill>
                  <a:schemeClr val="tx2">
                    <a:lumMod val="60000"/>
                    <a:lumOff val="40000"/>
                  </a:schemeClr>
                </a:solidFill>
                <a:cs typeface="Times New Roman" pitchFamily="18" charset="0"/>
              </a:rPr>
              <a:t>Сіз теміржол кассасына келдіңіз, билетті басқа күнге ауыстырыңыз.</a:t>
            </a:r>
            <a:endParaRPr lang="ru-RU" sz="2000" dirty="0">
              <a:solidFill>
                <a:schemeClr val="tx2">
                  <a:lumMod val="60000"/>
                  <a:lumOff val="40000"/>
                </a:schemeClr>
              </a:solidFill>
              <a:cs typeface="Times New Roman" pitchFamily="18" charset="0"/>
            </a:endParaRPr>
          </a:p>
        </p:txBody>
      </p:sp>
      <p:sp>
        <p:nvSpPr>
          <p:cNvPr id="10" name="Прямоугольник 4"/>
          <p:cNvSpPr>
            <a:spLocks noChangeArrowheads="1"/>
          </p:cNvSpPr>
          <p:nvPr/>
        </p:nvSpPr>
        <p:spPr bwMode="auto">
          <a:xfrm>
            <a:off x="265113" y="858838"/>
            <a:ext cx="8532812" cy="2616200"/>
          </a:xfrm>
          <a:prstGeom prst="rect">
            <a:avLst/>
          </a:prstGeom>
          <a:noFill/>
          <a:ln>
            <a:noFill/>
          </a:ln>
          <a:extLst/>
        </p:spPr>
        <p:txBody>
          <a:bodyPr>
            <a:spAutoFit/>
          </a:bodyPr>
          <a:lstStyle/>
          <a:p>
            <a:pPr>
              <a:defRPr/>
            </a:pPr>
            <a:r>
              <a:rPr lang="kk-KZ" sz="2000" dirty="0">
                <a:solidFill>
                  <a:srgbClr val="FF0000"/>
                </a:solidFill>
                <a:latin typeface="Arial" panose="020B0604020202020204" pitchFamily="34" charset="0"/>
                <a:cs typeface="Arial" panose="020B0604020202020204" pitchFamily="34" charset="0"/>
              </a:rPr>
              <a:t>1-тапсырма:</a:t>
            </a:r>
            <a:r>
              <a:rPr lang="kk-KZ" b="1" dirty="0">
                <a:cs typeface="Times New Roman" pitchFamily="18" charset="0"/>
              </a:rPr>
              <a:t> </a:t>
            </a:r>
            <a:r>
              <a:rPr lang="kk-KZ" sz="2000" i="1" dirty="0">
                <a:solidFill>
                  <a:schemeClr val="tx2">
                    <a:lumMod val="60000"/>
                    <a:lumOff val="40000"/>
                  </a:schemeClr>
                </a:solidFill>
                <a:cs typeface="Times New Roman" pitchFamily="18" charset="0"/>
              </a:rPr>
              <a:t>Бір тақырыптың аясында сұрақтарға жауап беріңіз. </a:t>
            </a:r>
            <a:endParaRPr lang="ru-RU" sz="2000" i="1" dirty="0">
              <a:solidFill>
                <a:schemeClr val="tx2">
                  <a:lumMod val="60000"/>
                  <a:lumOff val="40000"/>
                </a:schemeClr>
              </a:solidFill>
              <a:cs typeface="Times New Roman" pitchFamily="18" charset="0"/>
            </a:endParaRPr>
          </a:p>
          <a:p>
            <a:pPr>
              <a:defRPr/>
            </a:pPr>
            <a:endParaRPr lang="kk-KZ" sz="2000" b="1" dirty="0">
              <a:solidFill>
                <a:schemeClr val="accent1"/>
              </a:solidFill>
              <a:latin typeface="Verdana" pitchFamily="34" charset="0"/>
            </a:endParaRPr>
          </a:p>
          <a:p>
            <a:pPr>
              <a:defRPr/>
            </a:pPr>
            <a:r>
              <a:rPr lang="kk-KZ" sz="2000" b="1" dirty="0">
                <a:solidFill>
                  <a:schemeClr val="accent1"/>
                </a:solidFill>
                <a:latin typeface="Verdana" pitchFamily="34" charset="0"/>
              </a:rPr>
              <a:t>Тақырыбы: «Менің мамандығым»</a:t>
            </a:r>
            <a:endParaRPr lang="ru-RU" sz="2000" b="1" dirty="0">
              <a:solidFill>
                <a:schemeClr val="accent1"/>
              </a:solidFill>
              <a:latin typeface="Verdana" pitchFamily="34" charset="0"/>
            </a:endParaRPr>
          </a:p>
          <a:p>
            <a:pPr marL="457200" indent="-457200" eaLnBrk="0" hangingPunct="0">
              <a:defRPr/>
            </a:pPr>
            <a:r>
              <a:rPr lang="kk-KZ" sz="2000" dirty="0">
                <a:solidFill>
                  <a:schemeClr val="tx2">
                    <a:lumMod val="75000"/>
                  </a:schemeClr>
                </a:solidFill>
                <a:cs typeface="Times New Roman" pitchFamily="18" charset="0"/>
              </a:rPr>
              <a:t>1</a:t>
            </a:r>
            <a:r>
              <a:rPr lang="kk-KZ" sz="2000" dirty="0">
                <a:solidFill>
                  <a:schemeClr val="tx2">
                    <a:lumMod val="60000"/>
                    <a:lumOff val="40000"/>
                  </a:schemeClr>
                </a:solidFill>
                <a:cs typeface="Times New Roman" pitchFamily="18" charset="0"/>
              </a:rPr>
              <a:t>. Сіздің мамандығыңыз қандай?</a:t>
            </a:r>
            <a:endParaRPr lang="ru-RU" sz="2000" dirty="0">
              <a:solidFill>
                <a:schemeClr val="tx2">
                  <a:lumMod val="60000"/>
                  <a:lumOff val="40000"/>
                </a:schemeClr>
              </a:solidFill>
              <a:cs typeface="Times New Roman" pitchFamily="18" charset="0"/>
            </a:endParaRPr>
          </a:p>
          <a:p>
            <a:pPr marL="457200" indent="-457200" eaLnBrk="0" hangingPunct="0">
              <a:defRPr/>
            </a:pPr>
            <a:r>
              <a:rPr lang="kk-KZ" sz="2000" dirty="0">
                <a:solidFill>
                  <a:schemeClr val="tx2">
                    <a:lumMod val="60000"/>
                    <a:lumOff val="40000"/>
                  </a:schemeClr>
                </a:solidFill>
                <a:cs typeface="Times New Roman" pitchFamily="18" charset="0"/>
              </a:rPr>
              <a:t>2. Осы мамандықты қалай таңдадыңыз? </a:t>
            </a:r>
            <a:endParaRPr lang="ru-RU" sz="2000" dirty="0">
              <a:solidFill>
                <a:schemeClr val="tx2">
                  <a:lumMod val="60000"/>
                  <a:lumOff val="40000"/>
                </a:schemeClr>
              </a:solidFill>
              <a:cs typeface="Times New Roman" pitchFamily="18" charset="0"/>
            </a:endParaRPr>
          </a:p>
          <a:p>
            <a:pPr marL="457200" indent="-457200" eaLnBrk="0" hangingPunct="0">
              <a:defRPr/>
            </a:pPr>
            <a:r>
              <a:rPr lang="kk-KZ" sz="2000" dirty="0">
                <a:solidFill>
                  <a:schemeClr val="tx2">
                    <a:lumMod val="60000"/>
                    <a:lumOff val="40000"/>
                  </a:schemeClr>
                </a:solidFill>
                <a:cs typeface="Times New Roman" pitchFamily="18" charset="0"/>
              </a:rPr>
              <a:t>3. Мамандыңыз бойынша жұмыс жасайсыз ба?</a:t>
            </a:r>
            <a:endParaRPr lang="ru-RU" sz="2000" dirty="0">
              <a:solidFill>
                <a:schemeClr val="tx2">
                  <a:lumMod val="60000"/>
                  <a:lumOff val="40000"/>
                </a:schemeClr>
              </a:solidFill>
              <a:cs typeface="Times New Roman" pitchFamily="18" charset="0"/>
            </a:endParaRPr>
          </a:p>
          <a:p>
            <a:pPr marL="457200" indent="-457200" eaLnBrk="0" hangingPunct="0">
              <a:defRPr/>
            </a:pPr>
            <a:r>
              <a:rPr lang="kk-KZ" sz="2000" dirty="0">
                <a:solidFill>
                  <a:schemeClr val="tx2">
                    <a:lumMod val="60000"/>
                    <a:lumOff val="40000"/>
                  </a:schemeClr>
                </a:solidFill>
                <a:cs typeface="Times New Roman" pitchFamily="18" charset="0"/>
              </a:rPr>
              <a:t>4. Қазіргі қоғамда осы мамандық сұранысқа ие ме?</a:t>
            </a:r>
            <a:endParaRPr lang="ru-RU" sz="2000" dirty="0">
              <a:solidFill>
                <a:schemeClr val="tx2">
                  <a:lumMod val="60000"/>
                  <a:lumOff val="40000"/>
                </a:schemeClr>
              </a:solidFill>
              <a:cs typeface="Times New Roman" pitchFamily="18" charset="0"/>
            </a:endParaRPr>
          </a:p>
          <a:p>
            <a:pPr marL="457200" indent="-457200" eaLnBrk="0" hangingPunct="0">
              <a:defRPr/>
            </a:pPr>
            <a:r>
              <a:rPr lang="kk-KZ" sz="2000" dirty="0">
                <a:solidFill>
                  <a:schemeClr val="tx2">
                    <a:lumMod val="60000"/>
                    <a:lumOff val="40000"/>
                  </a:schemeClr>
                </a:solidFill>
                <a:cs typeface="Times New Roman" pitchFamily="18" charset="0"/>
              </a:rPr>
              <a:t>5. Жастарға осы мамандықты таңдауға кеңес бересіз бе?</a:t>
            </a:r>
          </a:p>
        </p:txBody>
      </p:sp>
      <p:sp>
        <p:nvSpPr>
          <p:cNvPr id="6" name="Прямоугольник 1"/>
          <p:cNvSpPr>
            <a:spLocks noChangeArrowheads="1"/>
          </p:cNvSpPr>
          <p:nvPr/>
        </p:nvSpPr>
        <p:spPr bwMode="auto">
          <a:xfrm>
            <a:off x="0" y="-1588"/>
            <a:ext cx="9126538" cy="584201"/>
          </a:xfrm>
          <a:prstGeom prst="rect">
            <a:avLst/>
          </a:prstGeom>
          <a:solidFill>
            <a:schemeClr val="accent1">
              <a:lumMod val="20000"/>
              <a:lumOff val="80000"/>
            </a:schemeClr>
          </a:solidFill>
          <a:ln/>
        </p:spPr>
        <p:style>
          <a:lnRef idx="3">
            <a:schemeClr val="lt1"/>
          </a:lnRef>
          <a:fillRef idx="1">
            <a:schemeClr val="accent6"/>
          </a:fillRef>
          <a:effectRef idx="1">
            <a:schemeClr val="accent6"/>
          </a:effectRef>
          <a:fontRef idx="minor">
            <a:schemeClr val="lt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ts val="0"/>
              </a:spcBef>
              <a:spcAft>
                <a:spcPts val="0"/>
              </a:spcAft>
              <a:buFont typeface="Arial" charset="0"/>
              <a:buNone/>
              <a:defRPr/>
            </a:pPr>
            <a:r>
              <a:rPr lang="kk-KZ" dirty="0">
                <a:solidFill>
                  <a:schemeClr val="tx2">
                    <a:lumMod val="60000"/>
                    <a:lumOff val="40000"/>
                  </a:schemeClr>
                </a:solidFill>
                <a:latin typeface="Times New Roman" pitchFamily="18" charset="0"/>
                <a:cs typeface="Times New Roman" pitchFamily="18" charset="0"/>
              </a:rPr>
              <a:t>А2 Базалық деңгей: 2 тапсырма</a:t>
            </a:r>
            <a:endParaRPr lang="ru-RU" dirty="0">
              <a:solidFill>
                <a:schemeClr val="tx2">
                  <a:lumMod val="60000"/>
                  <a:lumOff val="40000"/>
                </a:schemeClr>
              </a:solidFill>
              <a:latin typeface="Times New Roman" pitchFamily="18" charset="0"/>
              <a:cs typeface="Times New Roman" pitchFamily="18" charset="0"/>
            </a:endParaRPr>
          </a:p>
        </p:txBody>
      </p:sp>
      <p:pic>
        <p:nvPicPr>
          <p:cNvPr id="7" name="Рисунок 6" descr="C:\Users\1\Desktop\DSC_5261+++.JPG"/>
          <p:cNvPicPr/>
          <p:nvPr/>
        </p:nvPicPr>
        <p:blipFill>
          <a:blip r:embed="rId3" cstate="print"/>
          <a:srcRect/>
          <a:stretch>
            <a:fillRect/>
          </a:stretch>
        </p:blipFill>
        <p:spPr bwMode="auto">
          <a:xfrm flipH="1">
            <a:off x="6351270" y="1459535"/>
            <a:ext cx="2446784" cy="1415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463" name="Прямоугольник 4"/>
          <p:cNvSpPr>
            <a:spLocks noChangeArrowheads="1"/>
          </p:cNvSpPr>
          <p:nvPr/>
        </p:nvSpPr>
        <p:spPr bwMode="auto">
          <a:xfrm>
            <a:off x="631825" y="5854700"/>
            <a:ext cx="7972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kk-KZ" altLang="ru-RU" sz="2000" i="1" dirty="0"/>
              <a:t>	</a:t>
            </a:r>
            <a:r>
              <a:rPr lang="kk-KZ" altLang="ru-RU" sz="2000" i="1" dirty="0">
                <a:solidFill>
                  <a:schemeClr val="tx2">
                    <a:lumMod val="60000"/>
                    <a:lumOff val="40000"/>
                  </a:schemeClr>
                </a:solidFill>
              </a:rPr>
              <a:t>Сұраққа толық жауап беріледі. («Иә», «Жоқ» немесе «Білмеймін» деген жауаптар қабылданбайды) </a:t>
            </a:r>
          </a:p>
        </p:txBody>
      </p:sp>
    </p:spTree>
    <p:extLst>
      <p:ext uri="{BB962C8B-B14F-4D97-AF65-F5344CB8AC3E}">
        <p14:creationId xmlns:p14="http://schemas.microsoft.com/office/powerpoint/2010/main" val="1998003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57200" y="274638"/>
            <a:ext cx="8507288" cy="922337"/>
          </a:xfrm>
        </p:spPr>
        <p:txBody>
          <a:bodyPr/>
          <a:lstStyle/>
          <a:p>
            <a:pPr eaLnBrk="1" hangingPunct="1"/>
            <a:r>
              <a:rPr lang="kk-KZ" altLang="ru-RU" sz="3200" dirty="0" smtClean="0">
                <a:solidFill>
                  <a:srgbClr val="8C438F"/>
                </a:solidFill>
              </a:rPr>
              <a:t>Тестілеу арқылы бақылаудың артықшылықтары</a:t>
            </a:r>
            <a:endParaRPr lang="ru-RU" altLang="ru-RU" sz="3200" dirty="0" smtClean="0">
              <a:solidFill>
                <a:srgbClr val="8C438F"/>
              </a:solidFill>
            </a:endParaRPr>
          </a:p>
        </p:txBody>
      </p:sp>
      <p:sp>
        <p:nvSpPr>
          <p:cNvPr id="3" name="Содержимое 2"/>
          <p:cNvSpPr>
            <a:spLocks noGrp="1"/>
          </p:cNvSpPr>
          <p:nvPr>
            <p:ph sz="quarter" idx="1"/>
          </p:nvPr>
        </p:nvSpPr>
        <p:spPr>
          <a:xfrm>
            <a:off x="457200" y="1412875"/>
            <a:ext cx="8229600" cy="4895850"/>
          </a:xfrm>
        </p:spPr>
        <p:txBody>
          <a:bodyPr>
            <a:normAutofit fontScale="92500"/>
          </a:bodyPr>
          <a:lstStyle/>
          <a:p>
            <a:pPr marL="274320" indent="-274320" algn="just" eaLnBrk="1" fontAlgn="auto" hangingPunct="1">
              <a:spcAft>
                <a:spcPts val="0"/>
              </a:spcAft>
              <a:buFont typeface="Wingdings 2"/>
              <a:buChar char=""/>
              <a:defRPr/>
            </a:pPr>
            <a:r>
              <a:rPr lang="ru-RU" sz="2800" b="1" dirty="0" err="1" smtClean="0"/>
              <a:t>Объективтілігі</a:t>
            </a:r>
            <a:r>
              <a:rPr lang="ru-RU" sz="2800" dirty="0" smtClean="0"/>
              <a:t> – </a:t>
            </a:r>
            <a:r>
              <a:rPr lang="ru-RU" sz="2600" dirty="0" err="1" smtClean="0"/>
              <a:t>субъективті</a:t>
            </a:r>
            <a:r>
              <a:rPr lang="ru-RU" sz="2600" dirty="0" smtClean="0"/>
              <a:t> </a:t>
            </a:r>
            <a:r>
              <a:rPr lang="ru-RU" sz="2600" dirty="0" err="1" smtClean="0"/>
              <a:t>бағалауды</a:t>
            </a:r>
            <a:r>
              <a:rPr lang="ru-RU" sz="2600" dirty="0" smtClean="0"/>
              <a:t> </a:t>
            </a:r>
            <a:r>
              <a:rPr lang="ru-RU" sz="2600" dirty="0" err="1" smtClean="0"/>
              <a:t>болдырмайды</a:t>
            </a:r>
            <a:r>
              <a:rPr lang="ru-RU" sz="2800" dirty="0" smtClean="0"/>
              <a:t> </a:t>
            </a:r>
            <a:r>
              <a:rPr lang="ru-RU" sz="2200" dirty="0" smtClean="0"/>
              <a:t>(</a:t>
            </a:r>
            <a:r>
              <a:rPr lang="ru-RU" sz="2200" dirty="0" err="1" smtClean="0"/>
              <a:t>бір</a:t>
            </a:r>
            <a:r>
              <a:rPr lang="ru-RU" sz="2200" dirty="0" smtClean="0"/>
              <a:t> </a:t>
            </a:r>
            <a:r>
              <a:rPr lang="ru-RU" sz="2200" dirty="0" err="1" smtClean="0"/>
              <a:t>жұмысты</a:t>
            </a:r>
            <a:r>
              <a:rPr lang="ru-RU" sz="2200" dirty="0" smtClean="0"/>
              <a:t> </a:t>
            </a:r>
            <a:r>
              <a:rPr lang="ru-RU" sz="2200" dirty="0" err="1" smtClean="0"/>
              <a:t>орындау</a:t>
            </a:r>
            <a:r>
              <a:rPr lang="ru-RU" sz="2200" dirty="0" smtClean="0"/>
              <a:t> </a:t>
            </a:r>
            <a:r>
              <a:rPr lang="ru-RU" sz="2200" dirty="0" err="1" smtClean="0"/>
              <a:t>арқылы</a:t>
            </a:r>
            <a:r>
              <a:rPr lang="ru-RU" sz="2200" dirty="0" smtClean="0"/>
              <a:t> </a:t>
            </a:r>
            <a:r>
              <a:rPr lang="ru-RU" sz="2200" dirty="0" err="1" smtClean="0"/>
              <a:t>тестіленушілер</a:t>
            </a:r>
            <a:r>
              <a:rPr lang="ru-RU" sz="2200" dirty="0" smtClean="0"/>
              <a:t> </a:t>
            </a:r>
            <a:r>
              <a:rPr lang="ru-RU" sz="2200" dirty="0" err="1" smtClean="0"/>
              <a:t>әртүрлі</a:t>
            </a:r>
            <a:r>
              <a:rPr lang="ru-RU" sz="2200" dirty="0" smtClean="0"/>
              <a:t> балл </a:t>
            </a:r>
            <a:r>
              <a:rPr lang="ru-RU" sz="2200" dirty="0" err="1" smtClean="0"/>
              <a:t>көрсеткішіне</a:t>
            </a:r>
            <a:r>
              <a:rPr lang="ru-RU" sz="2200" dirty="0" smtClean="0"/>
              <a:t> </a:t>
            </a:r>
            <a:r>
              <a:rPr lang="ru-RU" sz="2200" dirty="0" err="1" smtClean="0"/>
              <a:t>ие</a:t>
            </a:r>
            <a:r>
              <a:rPr lang="ru-RU" sz="2200" dirty="0" smtClean="0"/>
              <a:t> </a:t>
            </a:r>
            <a:r>
              <a:rPr lang="ru-RU" sz="2200" dirty="0" err="1" smtClean="0"/>
              <a:t>болады</a:t>
            </a:r>
            <a:r>
              <a:rPr lang="ru-RU" sz="2200" dirty="0" smtClean="0"/>
              <a:t>).</a:t>
            </a:r>
          </a:p>
          <a:p>
            <a:pPr marL="274320" indent="-274320" algn="just" eaLnBrk="1" fontAlgn="auto" hangingPunct="1">
              <a:spcAft>
                <a:spcPts val="0"/>
              </a:spcAft>
              <a:buFont typeface="Wingdings 2"/>
              <a:buChar char=""/>
              <a:defRPr/>
            </a:pPr>
            <a:r>
              <a:rPr lang="ru-RU" sz="2800" b="1" dirty="0" err="1" smtClean="0"/>
              <a:t>Тиімділігі</a:t>
            </a:r>
            <a:r>
              <a:rPr lang="ru-RU" sz="2800" dirty="0" smtClean="0"/>
              <a:t> – </a:t>
            </a:r>
            <a:r>
              <a:rPr lang="ru-RU" sz="2600" dirty="0" err="1" smtClean="0"/>
              <a:t>бір</a:t>
            </a:r>
            <a:r>
              <a:rPr lang="ru-RU" sz="2600" dirty="0" smtClean="0"/>
              <a:t> </a:t>
            </a:r>
            <a:r>
              <a:rPr lang="ru-RU" sz="2600" dirty="0" err="1" smtClean="0"/>
              <a:t>уақытта</a:t>
            </a:r>
            <a:r>
              <a:rPr lang="ru-RU" sz="2600" dirty="0" smtClean="0"/>
              <a:t> </a:t>
            </a:r>
            <a:r>
              <a:rPr lang="ru-RU" sz="2600" dirty="0" err="1" smtClean="0"/>
              <a:t>тестілеуден</a:t>
            </a:r>
            <a:r>
              <a:rPr lang="ru-RU" sz="2600" dirty="0" smtClean="0"/>
              <a:t> </a:t>
            </a:r>
            <a:r>
              <a:rPr lang="ru-RU" sz="2600" dirty="0" err="1" smtClean="0"/>
              <a:t>неғұрлым</a:t>
            </a:r>
            <a:r>
              <a:rPr lang="ru-RU" sz="2600" dirty="0" smtClean="0"/>
              <a:t> </a:t>
            </a:r>
            <a:r>
              <a:rPr lang="ru-RU" sz="2600" dirty="0" err="1" smtClean="0"/>
              <a:t>көп</a:t>
            </a:r>
            <a:r>
              <a:rPr lang="ru-RU" sz="2600" dirty="0" smtClean="0"/>
              <a:t> </a:t>
            </a:r>
            <a:r>
              <a:rPr lang="ru-RU" sz="2600" dirty="0" err="1" smtClean="0"/>
              <a:t>адам</a:t>
            </a:r>
            <a:r>
              <a:rPr lang="ru-RU" sz="2600" dirty="0" smtClean="0"/>
              <a:t> </a:t>
            </a:r>
            <a:r>
              <a:rPr lang="ru-RU" sz="2600" dirty="0" err="1" smtClean="0"/>
              <a:t>санын</a:t>
            </a:r>
            <a:r>
              <a:rPr lang="ru-RU" sz="2600" dirty="0" smtClean="0"/>
              <a:t> </a:t>
            </a:r>
            <a:r>
              <a:rPr lang="ru-RU" sz="2600" dirty="0" err="1" smtClean="0"/>
              <a:t>өткізуге</a:t>
            </a:r>
            <a:r>
              <a:rPr lang="ru-RU" sz="2600" dirty="0" smtClean="0"/>
              <a:t> </a:t>
            </a:r>
            <a:r>
              <a:rPr lang="ru-RU" sz="2600" dirty="0" err="1" smtClean="0"/>
              <a:t>болады</a:t>
            </a:r>
            <a:r>
              <a:rPr lang="ru-RU" sz="2600" dirty="0" smtClean="0"/>
              <a:t>, </a:t>
            </a:r>
            <a:r>
              <a:rPr lang="ru-RU" sz="2600" dirty="0" err="1" smtClean="0"/>
              <a:t>оның</a:t>
            </a:r>
            <a:r>
              <a:rPr lang="ru-RU" sz="2600" dirty="0" smtClean="0"/>
              <a:t> </a:t>
            </a:r>
            <a:r>
              <a:rPr lang="ru-RU" sz="2600" dirty="0" err="1" smtClean="0"/>
              <a:t>нәтижесі</a:t>
            </a:r>
            <a:r>
              <a:rPr lang="ru-RU" sz="2600" dirty="0" smtClean="0"/>
              <a:t> </a:t>
            </a:r>
            <a:r>
              <a:rPr lang="ru-RU" sz="2600" dirty="0" err="1" smtClean="0"/>
              <a:t>дәстүрлі</a:t>
            </a:r>
            <a:r>
              <a:rPr lang="ru-RU" sz="2600" dirty="0" smtClean="0"/>
              <a:t> </a:t>
            </a:r>
            <a:r>
              <a:rPr lang="ru-RU" sz="2600" dirty="0" err="1" smtClean="0"/>
              <a:t>сынаққа</a:t>
            </a:r>
            <a:r>
              <a:rPr lang="ru-RU" sz="2600" dirty="0" smtClean="0"/>
              <a:t> </a:t>
            </a:r>
            <a:r>
              <a:rPr lang="ru-RU" sz="2600" dirty="0" err="1" smtClean="0"/>
              <a:t>қарағанда</a:t>
            </a:r>
            <a:r>
              <a:rPr lang="ru-RU" sz="2600" dirty="0" smtClean="0"/>
              <a:t>, </a:t>
            </a:r>
            <a:r>
              <a:rPr lang="ru-RU" sz="2600" dirty="0" err="1" smtClean="0"/>
              <a:t>оңтайлы</a:t>
            </a:r>
            <a:r>
              <a:rPr lang="ru-RU" sz="2600" dirty="0" smtClean="0"/>
              <a:t> </a:t>
            </a:r>
            <a:r>
              <a:rPr lang="ru-RU" sz="2600" dirty="0" err="1" smtClean="0"/>
              <a:t>және</a:t>
            </a:r>
            <a:r>
              <a:rPr lang="ru-RU" sz="2600" dirty="0" smtClean="0"/>
              <a:t> тез </a:t>
            </a:r>
            <a:r>
              <a:rPr lang="ru-RU" sz="2600" dirty="0" err="1" smtClean="0"/>
              <a:t>беріледі</a:t>
            </a:r>
            <a:r>
              <a:rPr lang="ru-RU" sz="2600" dirty="0" smtClean="0"/>
              <a:t>.</a:t>
            </a:r>
          </a:p>
          <a:p>
            <a:pPr marL="274320" indent="-274320" algn="just" eaLnBrk="1" fontAlgn="auto" hangingPunct="1">
              <a:spcAft>
                <a:spcPts val="0"/>
              </a:spcAft>
              <a:buFont typeface="Wingdings 2"/>
              <a:buChar char=""/>
              <a:defRPr/>
            </a:pPr>
            <a:r>
              <a:rPr lang="ru-RU" sz="2800" b="1" dirty="0" err="1" smtClean="0"/>
              <a:t>Валидтілігі</a:t>
            </a:r>
            <a:r>
              <a:rPr lang="ru-RU" sz="2800" b="1" dirty="0" smtClean="0"/>
              <a:t> </a:t>
            </a:r>
            <a:r>
              <a:rPr lang="ru-RU" sz="2800" dirty="0" smtClean="0"/>
              <a:t>– </a:t>
            </a:r>
            <a:r>
              <a:rPr lang="kk-KZ" sz="2600" dirty="0" smtClean="0"/>
              <a:t>игерілген материал көлемі мен оны меңгеру деңгейі туралы ақпарат пен бағалаудың шынайы болуы.</a:t>
            </a:r>
            <a:endParaRPr lang="ru-RU" sz="2600" dirty="0" smtClean="0"/>
          </a:p>
          <a:p>
            <a:pPr marL="274320" indent="-274320" algn="just" eaLnBrk="1" fontAlgn="auto" hangingPunct="1">
              <a:spcAft>
                <a:spcPts val="0"/>
              </a:spcAft>
              <a:buFont typeface="Wingdings 2"/>
              <a:buChar char=""/>
              <a:defRPr/>
            </a:pPr>
            <a:r>
              <a:rPr lang="ru-RU" sz="2800" b="1" dirty="0" err="1" smtClean="0"/>
              <a:t>Сенімділігі</a:t>
            </a:r>
            <a:r>
              <a:rPr lang="ru-RU" sz="2800" dirty="0" smtClean="0"/>
              <a:t> – </a:t>
            </a:r>
            <a:r>
              <a:rPr lang="ru-RU" sz="2600" dirty="0" err="1" smtClean="0"/>
              <a:t>әртүрлі</a:t>
            </a:r>
            <a:r>
              <a:rPr lang="ru-RU" sz="2600" dirty="0" smtClean="0"/>
              <a:t> </a:t>
            </a:r>
            <a:r>
              <a:rPr lang="ru-RU" sz="2600" dirty="0" err="1"/>
              <a:t>уақытта</a:t>
            </a:r>
            <a:r>
              <a:rPr lang="ru-RU" sz="2600" dirty="0"/>
              <a:t> </a:t>
            </a:r>
            <a:r>
              <a:rPr lang="ru-RU" sz="2600" dirty="0" err="1" smtClean="0"/>
              <a:t>тесті</a:t>
            </a:r>
            <a:r>
              <a:rPr lang="ru-RU" sz="2600" dirty="0" smtClean="0"/>
              <a:t> </a:t>
            </a:r>
            <a:r>
              <a:rPr lang="ru-RU" sz="2600" dirty="0" err="1"/>
              <a:t>қайталап</a:t>
            </a:r>
            <a:r>
              <a:rPr lang="ru-RU" sz="2600" dirty="0"/>
              <a:t> </a:t>
            </a:r>
            <a:r>
              <a:rPr lang="ru-RU" sz="2600" dirty="0" err="1"/>
              <a:t>жүргізген</a:t>
            </a:r>
            <a:r>
              <a:rPr lang="ru-RU" sz="2600" dirty="0"/>
              <a:t> </a:t>
            </a:r>
            <a:r>
              <a:rPr lang="ru-RU" sz="2600" dirty="0" err="1"/>
              <a:t>кезде</a:t>
            </a:r>
            <a:r>
              <a:rPr lang="ru-RU" sz="2600" dirty="0"/>
              <a:t> </a:t>
            </a:r>
            <a:r>
              <a:rPr lang="ru-RU" sz="2600" dirty="0" err="1" smtClean="0"/>
              <a:t>көрінетін</a:t>
            </a:r>
            <a:r>
              <a:rPr lang="ru-RU" sz="2600" dirty="0" smtClean="0"/>
              <a:t> тест </a:t>
            </a:r>
            <a:r>
              <a:rPr lang="ru-RU" sz="2600" dirty="0" err="1"/>
              <a:t>нәтижелерінің</a:t>
            </a:r>
            <a:r>
              <a:rPr lang="ru-RU" sz="2600" dirty="0"/>
              <a:t> </a:t>
            </a:r>
            <a:r>
              <a:rPr lang="ru-RU" sz="2600" dirty="0" err="1" smtClean="0"/>
              <a:t>тұрақтылығы</a:t>
            </a:r>
            <a:r>
              <a:rPr lang="ru-RU" sz="2600" dirty="0"/>
              <a:t>. </a:t>
            </a:r>
            <a:endParaRPr lang="ru-RU" sz="2600" dirty="0" smtClean="0">
              <a:cs typeface="Arial" pitchFamily="34" charset="0"/>
            </a:endParaRPr>
          </a:p>
        </p:txBody>
      </p:sp>
    </p:spTree>
    <p:extLst>
      <p:ext uri="{BB962C8B-B14F-4D97-AF65-F5344CB8AC3E}">
        <p14:creationId xmlns:p14="http://schemas.microsoft.com/office/powerpoint/2010/main" val="400556213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Прямоугольник 4"/>
          <p:cNvSpPr>
            <a:spLocks noChangeArrowheads="1"/>
          </p:cNvSpPr>
          <p:nvPr/>
        </p:nvSpPr>
        <p:spPr bwMode="auto">
          <a:xfrm>
            <a:off x="539750" y="5445125"/>
            <a:ext cx="831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kk-KZ" altLang="ru-RU" sz="1800" b="1">
                <a:latin typeface="Verdana" pitchFamily="34" charset="0"/>
              </a:rPr>
              <a:t> </a:t>
            </a:r>
            <a:endParaRPr lang="ru-RU" altLang="ru-RU" sz="1800">
              <a:latin typeface="Verdana" pitchFamily="34" charset="0"/>
            </a:endParaRPr>
          </a:p>
        </p:txBody>
      </p:sp>
      <p:sp>
        <p:nvSpPr>
          <p:cNvPr id="9" name="Прямоугольник 4"/>
          <p:cNvSpPr>
            <a:spLocks noChangeArrowheads="1"/>
          </p:cNvSpPr>
          <p:nvPr/>
        </p:nvSpPr>
        <p:spPr bwMode="auto">
          <a:xfrm>
            <a:off x="387350" y="1447800"/>
            <a:ext cx="3752850" cy="1323975"/>
          </a:xfrm>
          <a:prstGeom prst="rect">
            <a:avLst/>
          </a:prstGeom>
          <a:solidFill>
            <a:srgbClr val="FFFFCC">
              <a:alpha val="9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kk-KZ" sz="2000" b="1" dirty="0">
                <a:solidFill>
                  <a:schemeClr val="tx2">
                    <a:lumMod val="60000"/>
                    <a:lumOff val="40000"/>
                  </a:schemeClr>
                </a:solidFill>
                <a:latin typeface="Times New Roman" pitchFamily="18" charset="0"/>
                <a:cs typeface="Times New Roman" pitchFamily="18" charset="0"/>
              </a:rPr>
              <a:t>1-тапсырма: </a:t>
            </a:r>
          </a:p>
          <a:p>
            <a:pPr algn="just">
              <a:defRPr/>
            </a:pPr>
            <a:r>
              <a:rPr lang="kk-KZ" sz="2000" dirty="0">
                <a:solidFill>
                  <a:schemeClr val="tx2">
                    <a:lumMod val="60000"/>
                    <a:lumOff val="40000"/>
                  </a:schemeClr>
                </a:solidFill>
                <a:latin typeface="Times New Roman" pitchFamily="18" charset="0"/>
                <a:cs typeface="Times New Roman" pitchFamily="18" charset="0"/>
              </a:rPr>
              <a:t>Карточкада берілген сурет, диаграмма, кесте, сызбаны сипаттаңыз. </a:t>
            </a:r>
          </a:p>
        </p:txBody>
      </p:sp>
      <p:sp>
        <p:nvSpPr>
          <p:cNvPr id="7" name="Прямоугольник 4"/>
          <p:cNvSpPr>
            <a:spLocks noChangeArrowheads="1"/>
          </p:cNvSpPr>
          <p:nvPr/>
        </p:nvSpPr>
        <p:spPr bwMode="auto">
          <a:xfrm>
            <a:off x="4781550" y="1524000"/>
            <a:ext cx="4075113" cy="4524375"/>
          </a:xfrm>
          <a:prstGeom prst="rect">
            <a:avLst/>
          </a:prstGeom>
          <a:solidFill>
            <a:srgbClr val="FFFFCC">
              <a:alpha val="9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kk-KZ" sz="1600" b="1" dirty="0">
                <a:solidFill>
                  <a:schemeClr val="tx2">
                    <a:lumMod val="60000"/>
                    <a:lumOff val="40000"/>
                  </a:schemeClr>
                </a:solidFill>
                <a:latin typeface="Times New Roman" pitchFamily="18" charset="0"/>
                <a:cs typeface="Times New Roman" pitchFamily="18" charset="0"/>
              </a:rPr>
              <a:t>Ұсынылған мәселе бойынша толық әңгіме құрыңыз. </a:t>
            </a:r>
            <a:endParaRPr lang="ru-RU" sz="1600" b="1" dirty="0">
              <a:solidFill>
                <a:schemeClr val="tx2">
                  <a:lumMod val="60000"/>
                  <a:lumOff val="40000"/>
                </a:schemeClr>
              </a:solidFill>
              <a:latin typeface="Times New Roman" pitchFamily="18" charset="0"/>
              <a:cs typeface="Times New Roman" pitchFamily="18" charset="0"/>
            </a:endParaRPr>
          </a:p>
          <a:p>
            <a:pPr>
              <a:defRPr/>
            </a:pPr>
            <a:r>
              <a:rPr lang="kk-KZ" sz="1600" b="1" dirty="0">
                <a:solidFill>
                  <a:schemeClr val="tx2">
                    <a:lumMod val="60000"/>
                    <a:lumOff val="40000"/>
                  </a:schemeClr>
                </a:solidFill>
                <a:latin typeface="Times New Roman" pitchFamily="18" charset="0"/>
                <a:cs typeface="Times New Roman" pitchFamily="18" charset="0"/>
              </a:rPr>
              <a:t>Тақырып:</a:t>
            </a:r>
            <a:r>
              <a:rPr lang="kk-KZ" sz="1600" dirty="0">
                <a:solidFill>
                  <a:schemeClr val="tx2">
                    <a:lumMod val="60000"/>
                    <a:lumOff val="40000"/>
                  </a:schemeClr>
                </a:solidFill>
                <a:latin typeface="Times New Roman" pitchFamily="18" charset="0"/>
                <a:cs typeface="Times New Roman" pitchFamily="18" charset="0"/>
              </a:rPr>
              <a:t> Елімізде спорттың дамуы.</a:t>
            </a:r>
          </a:p>
          <a:p>
            <a:pPr>
              <a:defRPr/>
            </a:pPr>
            <a:r>
              <a:rPr lang="kk-KZ" sz="1600" b="1" dirty="0">
                <a:solidFill>
                  <a:schemeClr val="tx2">
                    <a:lumMod val="60000"/>
                    <a:lumOff val="40000"/>
                  </a:schemeClr>
                </a:solidFill>
                <a:latin typeface="Times New Roman" pitchFamily="18" charset="0"/>
                <a:cs typeface="Times New Roman" pitchFamily="18" charset="0"/>
              </a:rPr>
              <a:t>Қосымша сұрақтар:</a:t>
            </a:r>
          </a:p>
          <a:p>
            <a:pPr>
              <a:defRPr/>
            </a:pPr>
            <a:r>
              <a:rPr lang="kk-KZ" sz="1600" dirty="0">
                <a:solidFill>
                  <a:schemeClr val="tx2">
                    <a:lumMod val="60000"/>
                    <a:lumOff val="40000"/>
                  </a:schemeClr>
                </a:solidFill>
                <a:latin typeface="Times New Roman" pitchFamily="18" charset="0"/>
                <a:cs typeface="Times New Roman" pitchFamily="18" charset="0"/>
              </a:rPr>
              <a:t>а) спорттағы қиындықтар;</a:t>
            </a:r>
          </a:p>
          <a:p>
            <a:pPr>
              <a:defRPr/>
            </a:pPr>
            <a:r>
              <a:rPr lang="kk-KZ" sz="1600" dirty="0">
                <a:solidFill>
                  <a:schemeClr val="tx2">
                    <a:lumMod val="60000"/>
                    <a:lumOff val="40000"/>
                  </a:schemeClr>
                </a:solidFill>
                <a:latin typeface="Times New Roman" pitchFamily="18" charset="0"/>
                <a:cs typeface="Times New Roman" pitchFamily="18" charset="0"/>
              </a:rPr>
              <a:t>ә) елді тануға белгілі спортшылардың әсері;</a:t>
            </a:r>
          </a:p>
          <a:p>
            <a:pPr>
              <a:defRPr/>
            </a:pPr>
            <a:r>
              <a:rPr lang="kk-KZ" sz="1600" dirty="0">
                <a:solidFill>
                  <a:schemeClr val="tx2">
                    <a:lumMod val="60000"/>
                    <a:lumOff val="40000"/>
                  </a:schemeClr>
                </a:solidFill>
                <a:latin typeface="Times New Roman" pitchFamily="18" charset="0"/>
                <a:cs typeface="Times New Roman" pitchFamily="18" charset="0"/>
              </a:rPr>
              <a:t>б) спортшы спорттан кеткен жағдайда қай салада болғаны дұрыс?</a:t>
            </a:r>
          </a:p>
          <a:p>
            <a:pPr>
              <a:defRPr/>
            </a:pPr>
            <a:endParaRPr lang="kk-KZ" sz="1600" dirty="0">
              <a:solidFill>
                <a:schemeClr val="tx2">
                  <a:lumMod val="60000"/>
                  <a:lumOff val="40000"/>
                </a:schemeClr>
              </a:solidFill>
              <a:latin typeface="Times New Roman" pitchFamily="18" charset="0"/>
              <a:cs typeface="Times New Roman" pitchFamily="18" charset="0"/>
            </a:endParaRPr>
          </a:p>
          <a:p>
            <a:pPr>
              <a:defRPr/>
            </a:pPr>
            <a:r>
              <a:rPr lang="kk-KZ" sz="1600" b="1" dirty="0">
                <a:solidFill>
                  <a:schemeClr val="tx2">
                    <a:lumMod val="60000"/>
                    <a:lumOff val="40000"/>
                  </a:schemeClr>
                </a:solidFill>
                <a:latin typeface="Times New Roman" pitchFamily="18" charset="0"/>
                <a:cs typeface="Times New Roman" pitchFamily="18" charset="0"/>
              </a:rPr>
              <a:t>Тақырып үлгілері: </a:t>
            </a:r>
          </a:p>
          <a:p>
            <a:pPr>
              <a:defRPr/>
            </a:pPr>
            <a:r>
              <a:rPr lang="kk-KZ" sz="1600" dirty="0">
                <a:solidFill>
                  <a:schemeClr val="tx2">
                    <a:lumMod val="60000"/>
                    <a:lumOff val="40000"/>
                  </a:schemeClr>
                </a:solidFill>
                <a:latin typeface="Times New Roman" pitchFamily="18" charset="0"/>
                <a:cs typeface="Times New Roman" pitchFamily="18" charset="0"/>
              </a:rPr>
              <a:t>1. Халқымыздың үлгі тұтар ұлдары кім деп санайсыз?</a:t>
            </a:r>
          </a:p>
          <a:p>
            <a:pPr>
              <a:defRPr/>
            </a:pPr>
            <a:r>
              <a:rPr lang="kk-KZ" sz="1600" dirty="0">
                <a:solidFill>
                  <a:schemeClr val="tx2">
                    <a:lumMod val="60000"/>
                    <a:lumOff val="40000"/>
                  </a:schemeClr>
                </a:solidFill>
                <a:latin typeface="Times New Roman" pitchFamily="18" charset="0"/>
                <a:cs typeface="Times New Roman" pitchFamily="18" charset="0"/>
              </a:rPr>
              <a:t>2. Ұлттық дәстүрлерді сақтау қажет пе?</a:t>
            </a:r>
          </a:p>
          <a:p>
            <a:pPr>
              <a:defRPr/>
            </a:pPr>
            <a:r>
              <a:rPr lang="kk-KZ" sz="1600" dirty="0">
                <a:solidFill>
                  <a:schemeClr val="tx2">
                    <a:lumMod val="60000"/>
                    <a:lumOff val="40000"/>
                  </a:schemeClr>
                </a:solidFill>
                <a:latin typeface="Times New Roman" pitchFamily="18" charset="0"/>
                <a:cs typeface="Times New Roman" pitchFamily="18" charset="0"/>
              </a:rPr>
              <a:t>3. «Уақыт алтыннан да қымбат» дегенге келісесіз бе?</a:t>
            </a:r>
          </a:p>
          <a:p>
            <a:pPr>
              <a:defRPr/>
            </a:pPr>
            <a:r>
              <a:rPr lang="kk-KZ" sz="1600" dirty="0">
                <a:solidFill>
                  <a:schemeClr val="tx2">
                    <a:lumMod val="60000"/>
                    <a:lumOff val="40000"/>
                  </a:schemeClr>
                </a:solidFill>
                <a:latin typeface="Times New Roman" pitchFamily="18" charset="0"/>
                <a:cs typeface="Times New Roman" pitchFamily="18" charset="0"/>
              </a:rPr>
              <a:t>4. Адами құндылықтарға не жатқызасыз?</a:t>
            </a:r>
          </a:p>
          <a:p>
            <a:pPr>
              <a:defRPr/>
            </a:pPr>
            <a:r>
              <a:rPr lang="kk-KZ" sz="1600" dirty="0">
                <a:solidFill>
                  <a:schemeClr val="tx2">
                    <a:lumMod val="60000"/>
                    <a:lumOff val="40000"/>
                  </a:schemeClr>
                </a:solidFill>
                <a:latin typeface="Times New Roman" pitchFamily="18" charset="0"/>
                <a:cs typeface="Times New Roman" pitchFamily="18" charset="0"/>
              </a:rPr>
              <a:t>5. Әріптестеріңіздің өз тілін білмеуі </a:t>
            </a:r>
            <a:r>
              <a:rPr lang="kk-KZ" sz="1600" dirty="0" smtClean="0">
                <a:solidFill>
                  <a:schemeClr val="tx2">
                    <a:lumMod val="60000"/>
                    <a:lumOff val="40000"/>
                  </a:schemeClr>
                </a:solidFill>
                <a:latin typeface="Times New Roman" pitchFamily="18" charset="0"/>
                <a:cs typeface="Times New Roman" pitchFamily="18" charset="0"/>
              </a:rPr>
              <a:t>Сізді </a:t>
            </a:r>
            <a:r>
              <a:rPr lang="kk-KZ" sz="1600" dirty="0">
                <a:solidFill>
                  <a:schemeClr val="tx2">
                    <a:lumMod val="60000"/>
                    <a:lumOff val="40000"/>
                  </a:schemeClr>
                </a:solidFill>
                <a:latin typeface="Times New Roman" pitchFamily="18" charset="0"/>
                <a:cs typeface="Times New Roman" pitchFamily="18" charset="0"/>
              </a:rPr>
              <a:t>толғандыра ма?</a:t>
            </a:r>
          </a:p>
        </p:txBody>
      </p:sp>
      <p:pic>
        <p:nvPicPr>
          <p:cNvPr id="44037" name="Picture 2" descr="Картинки по запросу график роста прибыли рисуно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3213100"/>
            <a:ext cx="3948113"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1"/>
          <p:cNvSpPr>
            <a:spLocks noChangeArrowheads="1"/>
          </p:cNvSpPr>
          <p:nvPr/>
        </p:nvSpPr>
        <p:spPr bwMode="auto">
          <a:xfrm>
            <a:off x="0" y="-1588"/>
            <a:ext cx="4140200" cy="830263"/>
          </a:xfrm>
          <a:prstGeom prst="rect">
            <a:avLst/>
          </a:prstGeom>
          <a:solidFill>
            <a:schemeClr val="accent1"/>
          </a:solidFill>
          <a:ln/>
        </p:spPr>
        <p:style>
          <a:lnRef idx="3">
            <a:schemeClr val="lt1"/>
          </a:lnRef>
          <a:fillRef idx="1">
            <a:schemeClr val="accent6"/>
          </a:fillRef>
          <a:effectRef idx="1">
            <a:schemeClr val="accent6"/>
          </a:effectRef>
          <a:fontRef idx="minor">
            <a:schemeClr val="lt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ts val="0"/>
              </a:spcBef>
              <a:spcAft>
                <a:spcPts val="0"/>
              </a:spcAft>
              <a:buFont typeface="Arial" charset="0"/>
              <a:buNone/>
              <a:defRPr/>
            </a:pPr>
            <a:r>
              <a:rPr lang="kk-KZ" sz="2400" dirty="0" smtClean="0">
                <a:solidFill>
                  <a:schemeClr val="bg1"/>
                </a:solidFill>
                <a:latin typeface="Times New Roman" pitchFamily="18" charset="0"/>
                <a:cs typeface="Times New Roman" pitchFamily="18" charset="0"/>
              </a:rPr>
              <a:t>В2 Ортадан жоғары </a:t>
            </a:r>
            <a:r>
              <a:rPr lang="kk-KZ" sz="2400" dirty="0">
                <a:solidFill>
                  <a:schemeClr val="bg1"/>
                </a:solidFill>
                <a:latin typeface="Times New Roman" pitchFamily="18" charset="0"/>
                <a:cs typeface="Times New Roman" pitchFamily="18" charset="0"/>
              </a:rPr>
              <a:t>деңгей: </a:t>
            </a:r>
            <a:endParaRPr lang="kk-KZ" sz="2400" dirty="0" smtClean="0">
              <a:solidFill>
                <a:schemeClr val="bg1"/>
              </a:solidFill>
              <a:latin typeface="Times New Roman" pitchFamily="18" charset="0"/>
              <a:cs typeface="Times New Roman" pitchFamily="18" charset="0"/>
            </a:endParaRPr>
          </a:p>
          <a:p>
            <a:pPr algn="ctr" eaLnBrk="1" fontAlgn="auto" hangingPunct="1">
              <a:spcBef>
                <a:spcPts val="0"/>
              </a:spcBef>
              <a:spcAft>
                <a:spcPts val="0"/>
              </a:spcAft>
              <a:buFont typeface="Arial" charset="0"/>
              <a:buNone/>
              <a:defRPr/>
            </a:pPr>
            <a:r>
              <a:rPr lang="kk-KZ" sz="2400" dirty="0">
                <a:solidFill>
                  <a:schemeClr val="bg1"/>
                </a:solidFill>
                <a:latin typeface="Times New Roman" pitchFamily="18" charset="0"/>
                <a:cs typeface="Times New Roman" pitchFamily="18" charset="0"/>
              </a:rPr>
              <a:t>1</a:t>
            </a:r>
            <a:r>
              <a:rPr lang="kk-KZ" sz="2400" dirty="0" smtClean="0">
                <a:solidFill>
                  <a:schemeClr val="bg1"/>
                </a:solidFill>
                <a:latin typeface="Times New Roman" pitchFamily="18" charset="0"/>
                <a:cs typeface="Times New Roman" pitchFamily="18" charset="0"/>
              </a:rPr>
              <a:t> </a:t>
            </a:r>
            <a:r>
              <a:rPr lang="kk-KZ" sz="2400" dirty="0">
                <a:solidFill>
                  <a:schemeClr val="bg1"/>
                </a:solidFill>
                <a:latin typeface="Times New Roman" pitchFamily="18" charset="0"/>
                <a:cs typeface="Times New Roman" pitchFamily="18" charset="0"/>
              </a:rPr>
              <a:t>тапсырма</a:t>
            </a:r>
            <a:endParaRPr lang="ru-RU" sz="2400" dirty="0">
              <a:solidFill>
                <a:schemeClr val="bg1"/>
              </a:solidFill>
              <a:latin typeface="Times New Roman" pitchFamily="18" charset="0"/>
              <a:cs typeface="Times New Roman" pitchFamily="18" charset="0"/>
            </a:endParaRPr>
          </a:p>
        </p:txBody>
      </p:sp>
      <p:sp>
        <p:nvSpPr>
          <p:cNvPr id="11" name="Прямоугольник 1"/>
          <p:cNvSpPr>
            <a:spLocks noChangeArrowheads="1"/>
          </p:cNvSpPr>
          <p:nvPr/>
        </p:nvSpPr>
        <p:spPr bwMode="auto">
          <a:xfrm>
            <a:off x="4786313" y="-1588"/>
            <a:ext cx="4357687" cy="830263"/>
          </a:xfrm>
          <a:prstGeom prst="rect">
            <a:avLst/>
          </a:prstGeom>
          <a:solidFill>
            <a:srgbClr val="FF0000"/>
          </a:solidFill>
          <a:ln/>
        </p:spPr>
        <p:style>
          <a:lnRef idx="3">
            <a:schemeClr val="lt1"/>
          </a:lnRef>
          <a:fillRef idx="1">
            <a:schemeClr val="accent6"/>
          </a:fillRef>
          <a:effectRef idx="1">
            <a:schemeClr val="accent6"/>
          </a:effectRef>
          <a:fontRef idx="minor">
            <a:schemeClr val="lt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ts val="0"/>
              </a:spcBef>
              <a:spcAft>
                <a:spcPts val="0"/>
              </a:spcAft>
              <a:buFont typeface="Arial" charset="0"/>
              <a:buNone/>
              <a:defRPr/>
            </a:pPr>
            <a:r>
              <a:rPr lang="kk-KZ" sz="2400" dirty="0" smtClean="0">
                <a:solidFill>
                  <a:schemeClr val="bg1"/>
                </a:solidFill>
                <a:latin typeface="Times New Roman" pitchFamily="18" charset="0"/>
                <a:cs typeface="Times New Roman" pitchFamily="18" charset="0"/>
              </a:rPr>
              <a:t>С1 Жоғары </a:t>
            </a:r>
            <a:r>
              <a:rPr lang="kk-KZ" sz="2400" dirty="0">
                <a:solidFill>
                  <a:schemeClr val="bg1"/>
                </a:solidFill>
                <a:latin typeface="Times New Roman" pitchFamily="18" charset="0"/>
                <a:cs typeface="Times New Roman" pitchFamily="18" charset="0"/>
              </a:rPr>
              <a:t>деңгей: </a:t>
            </a:r>
            <a:endParaRPr lang="kk-KZ" sz="2400" dirty="0" smtClean="0">
              <a:solidFill>
                <a:schemeClr val="bg1"/>
              </a:solidFill>
              <a:latin typeface="Times New Roman" pitchFamily="18" charset="0"/>
              <a:cs typeface="Times New Roman" pitchFamily="18" charset="0"/>
            </a:endParaRPr>
          </a:p>
          <a:p>
            <a:pPr algn="ctr" eaLnBrk="1" fontAlgn="auto" hangingPunct="1">
              <a:spcBef>
                <a:spcPts val="0"/>
              </a:spcBef>
              <a:spcAft>
                <a:spcPts val="0"/>
              </a:spcAft>
              <a:buFont typeface="Arial" charset="0"/>
              <a:buNone/>
              <a:defRPr/>
            </a:pPr>
            <a:r>
              <a:rPr lang="kk-KZ" sz="2400" dirty="0" smtClean="0">
                <a:solidFill>
                  <a:schemeClr val="bg1"/>
                </a:solidFill>
                <a:latin typeface="Times New Roman" pitchFamily="18" charset="0"/>
                <a:cs typeface="Times New Roman" pitchFamily="18" charset="0"/>
              </a:rPr>
              <a:t>1 </a:t>
            </a:r>
            <a:r>
              <a:rPr lang="kk-KZ" sz="2400" dirty="0">
                <a:solidFill>
                  <a:schemeClr val="bg1"/>
                </a:solidFill>
                <a:latin typeface="Times New Roman" pitchFamily="18" charset="0"/>
                <a:cs typeface="Times New Roman" pitchFamily="18" charset="0"/>
              </a:rPr>
              <a:t>тапсырма</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824517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4"/>
          <p:cNvSpPr>
            <a:spLocks noChangeArrowheads="1"/>
          </p:cNvSpPr>
          <p:nvPr/>
        </p:nvSpPr>
        <p:spPr bwMode="auto">
          <a:xfrm>
            <a:off x="539750" y="5445125"/>
            <a:ext cx="831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kk-KZ" altLang="ru-RU" b="1"/>
              <a:t> </a:t>
            </a:r>
            <a:endParaRPr lang="ru-RU" altLang="ru-RU"/>
          </a:p>
        </p:txBody>
      </p:sp>
      <p:sp>
        <p:nvSpPr>
          <p:cNvPr id="9" name="Прямоугольник 4"/>
          <p:cNvSpPr>
            <a:spLocks noChangeArrowheads="1"/>
          </p:cNvSpPr>
          <p:nvPr/>
        </p:nvSpPr>
        <p:spPr bwMode="auto">
          <a:xfrm>
            <a:off x="387350" y="981075"/>
            <a:ext cx="8469313" cy="4708525"/>
          </a:xfrm>
          <a:prstGeom prst="rect">
            <a:avLst/>
          </a:prstGeom>
          <a:solidFill>
            <a:srgbClr val="FFFFCC">
              <a:alpha val="9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kk-KZ" sz="2000" dirty="0">
              <a:solidFill>
                <a:srgbClr val="FF0000"/>
              </a:solidFill>
              <a:latin typeface="Arial" panose="020B0604020202020204" pitchFamily="34" charset="0"/>
              <a:cs typeface="Arial" panose="020B0604020202020204" pitchFamily="34" charset="0"/>
            </a:endParaRPr>
          </a:p>
          <a:p>
            <a:pPr>
              <a:defRPr/>
            </a:pPr>
            <a:r>
              <a:rPr lang="kk-KZ" sz="2000" dirty="0">
                <a:solidFill>
                  <a:schemeClr val="tx2">
                    <a:lumMod val="60000"/>
                    <a:lumOff val="40000"/>
                  </a:schemeClr>
                </a:solidFill>
                <a:latin typeface="Arial" panose="020B0604020202020204" pitchFamily="34" charset="0"/>
                <a:cs typeface="Arial" panose="020B0604020202020204" pitchFamily="34" charset="0"/>
              </a:rPr>
              <a:t>1-тапсырма:</a:t>
            </a:r>
            <a:r>
              <a:rPr lang="kk-KZ" sz="2000" b="1" dirty="0">
                <a:solidFill>
                  <a:schemeClr val="tx2">
                    <a:lumMod val="60000"/>
                    <a:lumOff val="40000"/>
                  </a:schemeClr>
                </a:solidFill>
                <a:cs typeface="Times New Roman" pitchFamily="18" charset="0"/>
              </a:rPr>
              <a:t> </a:t>
            </a:r>
            <a:r>
              <a:rPr lang="kk-KZ" sz="2000" i="1" dirty="0">
                <a:solidFill>
                  <a:schemeClr val="tx2">
                    <a:lumMod val="60000"/>
                    <a:lumOff val="40000"/>
                  </a:schemeClr>
                </a:solidFill>
                <a:cs typeface="Times New Roman" pitchFamily="18" charset="0"/>
              </a:rPr>
              <a:t>Ұсынылған мәселе бойынша толық әңгіме құрыңыз. </a:t>
            </a:r>
          </a:p>
          <a:p>
            <a:pPr>
              <a:defRPr/>
            </a:pPr>
            <a:endParaRPr lang="kk-KZ" sz="2000" i="1" dirty="0">
              <a:solidFill>
                <a:schemeClr val="tx2">
                  <a:lumMod val="60000"/>
                  <a:lumOff val="40000"/>
                </a:schemeClr>
              </a:solidFill>
              <a:cs typeface="Times New Roman" pitchFamily="18" charset="0"/>
            </a:endParaRPr>
          </a:p>
          <a:p>
            <a:pPr>
              <a:defRPr/>
            </a:pPr>
            <a:r>
              <a:rPr lang="kk-KZ" sz="2000" b="1" dirty="0">
                <a:solidFill>
                  <a:schemeClr val="tx2">
                    <a:lumMod val="60000"/>
                    <a:lumOff val="40000"/>
                  </a:schemeClr>
                </a:solidFill>
                <a:latin typeface="Verdana" pitchFamily="34" charset="0"/>
              </a:rPr>
              <a:t>Тақырып:</a:t>
            </a:r>
            <a:r>
              <a:rPr lang="kk-KZ" sz="2000" b="1" dirty="0">
                <a:solidFill>
                  <a:schemeClr val="tx2">
                    <a:lumMod val="60000"/>
                    <a:lumOff val="40000"/>
                  </a:schemeClr>
                </a:solidFill>
              </a:rPr>
              <a:t>   </a:t>
            </a:r>
            <a:r>
              <a:rPr lang="kk-KZ" sz="2000" b="1" dirty="0">
                <a:solidFill>
                  <a:schemeClr val="tx2">
                    <a:lumMod val="60000"/>
                    <a:lumOff val="40000"/>
                  </a:schemeClr>
                </a:solidFill>
                <a:latin typeface="Verdana" pitchFamily="34" charset="0"/>
              </a:rPr>
              <a:t>Экологиялық проблемалар мен олардың зардабы. </a:t>
            </a:r>
            <a:endParaRPr lang="ru-RU" sz="2000" b="1" dirty="0">
              <a:solidFill>
                <a:schemeClr val="tx2">
                  <a:lumMod val="60000"/>
                  <a:lumOff val="40000"/>
                </a:schemeClr>
              </a:solidFill>
              <a:latin typeface="Verdana" pitchFamily="34" charset="0"/>
            </a:endParaRPr>
          </a:p>
          <a:p>
            <a:pPr>
              <a:defRPr/>
            </a:pPr>
            <a:endParaRPr lang="kk-KZ" sz="2000" dirty="0">
              <a:solidFill>
                <a:schemeClr val="tx2">
                  <a:lumMod val="60000"/>
                  <a:lumOff val="40000"/>
                </a:schemeClr>
              </a:solidFill>
            </a:endParaRPr>
          </a:p>
          <a:p>
            <a:pPr eaLnBrk="0" hangingPunct="0">
              <a:defRPr/>
            </a:pPr>
            <a:r>
              <a:rPr lang="kk-KZ" sz="2000" dirty="0">
                <a:solidFill>
                  <a:schemeClr val="tx2">
                    <a:lumMod val="60000"/>
                    <a:lumOff val="40000"/>
                  </a:schemeClr>
                </a:solidFill>
                <a:cs typeface="Times New Roman" pitchFamily="18" charset="0"/>
              </a:rPr>
              <a:t>1. Қазақстандағы </a:t>
            </a:r>
            <a:r>
              <a:rPr lang="kk-KZ" sz="2000">
                <a:solidFill>
                  <a:schemeClr val="tx2">
                    <a:lumMod val="60000"/>
                    <a:lumOff val="40000"/>
                  </a:schemeClr>
                </a:solidFill>
                <a:cs typeface="Times New Roman" pitchFamily="18" charset="0"/>
              </a:rPr>
              <a:t>экологиялық </a:t>
            </a:r>
            <a:r>
              <a:rPr lang="kk-KZ" sz="2000" smtClean="0">
                <a:solidFill>
                  <a:schemeClr val="tx2">
                    <a:lumMod val="60000"/>
                    <a:lumOff val="40000"/>
                  </a:schemeClr>
                </a:solidFill>
                <a:cs typeface="Times New Roman" pitchFamily="18" charset="0"/>
              </a:rPr>
              <a:t>проблемалар.</a:t>
            </a:r>
            <a:endParaRPr lang="kk-KZ" sz="2000" dirty="0">
              <a:solidFill>
                <a:schemeClr val="tx2">
                  <a:lumMod val="60000"/>
                  <a:lumOff val="40000"/>
                </a:schemeClr>
              </a:solidFill>
              <a:cs typeface="Times New Roman" pitchFamily="18" charset="0"/>
            </a:endParaRPr>
          </a:p>
          <a:p>
            <a:pPr marL="457200" indent="-457200" eaLnBrk="0" hangingPunct="0">
              <a:buFontTx/>
              <a:buAutoNum type="arabicPeriod"/>
              <a:defRPr/>
            </a:pPr>
            <a:endParaRPr lang="ru-RU" sz="1000" dirty="0">
              <a:solidFill>
                <a:schemeClr val="tx2">
                  <a:lumMod val="60000"/>
                  <a:lumOff val="40000"/>
                </a:schemeClr>
              </a:solidFill>
              <a:cs typeface="Times New Roman" pitchFamily="18" charset="0"/>
            </a:endParaRPr>
          </a:p>
          <a:p>
            <a:pPr marL="457200" indent="-457200" eaLnBrk="0" hangingPunct="0">
              <a:defRPr/>
            </a:pPr>
            <a:r>
              <a:rPr lang="kk-KZ" sz="2000" dirty="0">
                <a:solidFill>
                  <a:schemeClr val="tx2">
                    <a:lumMod val="60000"/>
                    <a:lumOff val="40000"/>
                  </a:schemeClr>
                </a:solidFill>
                <a:cs typeface="Times New Roman" pitchFamily="18" charset="0"/>
              </a:rPr>
              <a:t>2. Олардың адам денсаулығына тигізетін зардабы.</a:t>
            </a:r>
          </a:p>
          <a:p>
            <a:pPr marL="457200" indent="-457200" eaLnBrk="0" hangingPunct="0">
              <a:defRPr/>
            </a:pPr>
            <a:endParaRPr lang="ru-RU" sz="1000" dirty="0">
              <a:solidFill>
                <a:schemeClr val="tx2">
                  <a:lumMod val="60000"/>
                  <a:lumOff val="40000"/>
                </a:schemeClr>
              </a:solidFill>
              <a:cs typeface="Times New Roman" pitchFamily="18" charset="0"/>
            </a:endParaRPr>
          </a:p>
          <a:p>
            <a:pPr marL="457200" indent="-457200" eaLnBrk="0" hangingPunct="0">
              <a:defRPr/>
            </a:pPr>
            <a:r>
              <a:rPr lang="kk-KZ" sz="2000" dirty="0">
                <a:solidFill>
                  <a:schemeClr val="tx2">
                    <a:lumMod val="60000"/>
                    <a:lumOff val="40000"/>
                  </a:schemeClr>
                </a:solidFill>
                <a:cs typeface="Times New Roman" pitchFamily="18" charset="0"/>
              </a:rPr>
              <a:t>3. Шешу жолдары.</a:t>
            </a:r>
          </a:p>
          <a:p>
            <a:pPr marL="457200" indent="-457200" eaLnBrk="0" hangingPunct="0">
              <a:defRPr/>
            </a:pPr>
            <a:endParaRPr lang="ru-RU" sz="2000" dirty="0">
              <a:solidFill>
                <a:schemeClr val="tx2">
                  <a:lumMod val="60000"/>
                  <a:lumOff val="40000"/>
                </a:schemeClr>
              </a:solidFill>
              <a:cs typeface="Times New Roman" pitchFamily="18" charset="0"/>
            </a:endParaRPr>
          </a:p>
          <a:p>
            <a:pPr algn="just">
              <a:defRPr/>
            </a:pPr>
            <a:r>
              <a:rPr lang="kk-KZ" sz="2000" dirty="0">
                <a:solidFill>
                  <a:schemeClr val="tx2">
                    <a:lumMod val="60000"/>
                    <a:lumOff val="40000"/>
                  </a:schemeClr>
                </a:solidFill>
                <a:cs typeface="Times New Roman" pitchFamily="18" charset="0"/>
              </a:rPr>
              <a:t>	</a:t>
            </a:r>
            <a:r>
              <a:rPr lang="kk-KZ" sz="2000" i="1" dirty="0">
                <a:solidFill>
                  <a:schemeClr val="tx2">
                    <a:lumMod val="60000"/>
                    <a:lumOff val="40000"/>
                  </a:schemeClr>
                </a:solidFill>
                <a:cs typeface="Times New Roman" pitchFamily="18" charset="0"/>
              </a:rPr>
              <a:t>Көмекші сөздер:  Бір жағынан ..., Екінші жағынан ..., Дәлел келтірер болсақ ..., Атап айтсақ ...</a:t>
            </a:r>
          </a:p>
          <a:p>
            <a:pPr algn="just">
              <a:defRPr/>
            </a:pPr>
            <a:endParaRPr lang="kk-KZ" sz="2000" i="1" dirty="0">
              <a:solidFill>
                <a:schemeClr val="tx2">
                  <a:lumMod val="75000"/>
                </a:schemeClr>
              </a:solidFill>
              <a:cs typeface="Times New Roman" pitchFamily="18" charset="0"/>
            </a:endParaRPr>
          </a:p>
          <a:p>
            <a:pPr algn="just">
              <a:defRPr/>
            </a:pPr>
            <a:endParaRPr lang="ru-RU" sz="2000" i="1" dirty="0">
              <a:solidFill>
                <a:schemeClr val="tx2">
                  <a:lumMod val="75000"/>
                </a:schemeClr>
              </a:solidFill>
              <a:cs typeface="Times New Roman" pitchFamily="18" charset="0"/>
            </a:endParaRPr>
          </a:p>
        </p:txBody>
      </p:sp>
      <p:sp>
        <p:nvSpPr>
          <p:cNvPr id="11" name="Прямоугольник 1"/>
          <p:cNvSpPr>
            <a:spLocks noChangeArrowheads="1"/>
          </p:cNvSpPr>
          <p:nvPr/>
        </p:nvSpPr>
        <p:spPr bwMode="auto">
          <a:xfrm>
            <a:off x="0" y="-1588"/>
            <a:ext cx="9144000" cy="461963"/>
          </a:xfrm>
          <a:prstGeom prst="rect">
            <a:avLst/>
          </a:prstGeom>
          <a:solidFill>
            <a:schemeClr val="tx2">
              <a:lumMod val="20000"/>
              <a:lumOff val="80000"/>
            </a:schemeClr>
          </a:solidFill>
          <a:ln/>
        </p:spPr>
        <p:style>
          <a:lnRef idx="3">
            <a:schemeClr val="lt1"/>
          </a:lnRef>
          <a:fillRef idx="1">
            <a:schemeClr val="accent6"/>
          </a:fillRef>
          <a:effectRef idx="1">
            <a:schemeClr val="accent6"/>
          </a:effectRef>
          <a:fontRef idx="minor">
            <a:schemeClr val="lt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ts val="0"/>
              </a:spcBef>
              <a:spcAft>
                <a:spcPts val="0"/>
              </a:spcAft>
              <a:buFont typeface="Arial" charset="0"/>
              <a:buNone/>
              <a:defRPr/>
            </a:pPr>
            <a:r>
              <a:rPr lang="kk-KZ" sz="2400" b="1" dirty="0" smtClean="0">
                <a:solidFill>
                  <a:schemeClr val="tx2">
                    <a:lumMod val="60000"/>
                    <a:lumOff val="40000"/>
                  </a:schemeClr>
                </a:solidFill>
                <a:latin typeface="Times New Roman" pitchFamily="18" charset="0"/>
                <a:cs typeface="Times New Roman" pitchFamily="18" charset="0"/>
              </a:rPr>
              <a:t>С1 Жоғары деңгей</a:t>
            </a:r>
            <a:endParaRPr lang="ru-RU" sz="2400" b="1" dirty="0">
              <a:solidFill>
                <a:schemeClr val="tx2">
                  <a:lumMod val="60000"/>
                  <a:lumOff val="40000"/>
                </a:schemeClr>
              </a:solidFill>
              <a:latin typeface="Times New Roman" pitchFamily="18" charset="0"/>
              <a:cs typeface="Times New Roman" pitchFamily="18" charset="0"/>
            </a:endParaRPr>
          </a:p>
        </p:txBody>
      </p:sp>
      <p:pic>
        <p:nvPicPr>
          <p:cNvPr id="22533" name="Picture 2" descr="C:\Users\ww\Desktop\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513013"/>
            <a:ext cx="271938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8285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4"/>
          <p:cNvSpPr/>
          <p:nvPr/>
        </p:nvSpPr>
        <p:spPr>
          <a:xfrm>
            <a:off x="1981200" y="110181"/>
            <a:ext cx="4876800" cy="336097"/>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a:lnSpc>
                <a:spcPct val="90000"/>
              </a:lnSpc>
              <a:spcAft>
                <a:spcPct val="35000"/>
              </a:spcAft>
              <a:defRPr/>
            </a:pPr>
            <a:r>
              <a:rPr lang="kk-KZ" sz="3200" b="1" dirty="0">
                <a:solidFill>
                  <a:srgbClr val="C00000"/>
                </a:solidFill>
                <a:latin typeface="Times New Roman" pitchFamily="18" charset="0"/>
                <a:cs typeface="Times New Roman" pitchFamily="18" charset="0"/>
              </a:rPr>
              <a:t>Бағалау </a:t>
            </a:r>
            <a:r>
              <a:rPr lang="kk-KZ" sz="3200" b="1" dirty="0" smtClean="0">
                <a:solidFill>
                  <a:srgbClr val="C00000"/>
                </a:solidFill>
                <a:latin typeface="Times New Roman" pitchFamily="18" charset="0"/>
                <a:cs typeface="Times New Roman" pitchFamily="18" charset="0"/>
              </a:rPr>
              <a:t>критерийлері</a:t>
            </a:r>
            <a:endParaRPr lang="kk-KZ" sz="3200" b="1" dirty="0">
              <a:solidFill>
                <a:srgbClr val="C00000"/>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175715907"/>
              </p:ext>
            </p:extLst>
          </p:nvPr>
        </p:nvGraphicFramePr>
        <p:xfrm>
          <a:off x="152400" y="620689"/>
          <a:ext cx="8848724" cy="5897512"/>
        </p:xfrm>
        <a:graphic>
          <a:graphicData uri="http://schemas.openxmlformats.org/drawingml/2006/table">
            <a:tbl>
              <a:tblPr firstRow="1" firstCol="1" bandRow="1">
                <a:tableStyleId>{B301B821-A1FF-4177-AEE7-76D212191A09}</a:tableStyleId>
              </a:tblPr>
              <a:tblGrid>
                <a:gridCol w="424739">
                  <a:extLst>
                    <a:ext uri="{9D8B030D-6E8A-4147-A177-3AD203B41FA5}">
                      <a16:colId xmlns="" xmlns:a16="http://schemas.microsoft.com/office/drawing/2014/main" val="20000"/>
                    </a:ext>
                  </a:extLst>
                </a:gridCol>
                <a:gridCol w="2406853">
                  <a:extLst>
                    <a:ext uri="{9D8B030D-6E8A-4147-A177-3AD203B41FA5}">
                      <a16:colId xmlns="" xmlns:a16="http://schemas.microsoft.com/office/drawing/2014/main" val="20001"/>
                    </a:ext>
                  </a:extLst>
                </a:gridCol>
                <a:gridCol w="2336063">
                  <a:extLst>
                    <a:ext uri="{9D8B030D-6E8A-4147-A177-3AD203B41FA5}">
                      <a16:colId xmlns="" xmlns:a16="http://schemas.microsoft.com/office/drawing/2014/main" val="20002"/>
                    </a:ext>
                  </a:extLst>
                </a:gridCol>
                <a:gridCol w="2052904">
                  <a:extLst>
                    <a:ext uri="{9D8B030D-6E8A-4147-A177-3AD203B41FA5}">
                      <a16:colId xmlns="" xmlns:a16="http://schemas.microsoft.com/office/drawing/2014/main" val="20003"/>
                    </a:ext>
                  </a:extLst>
                </a:gridCol>
                <a:gridCol w="1628165">
                  <a:extLst>
                    <a:ext uri="{9D8B030D-6E8A-4147-A177-3AD203B41FA5}">
                      <a16:colId xmlns="" xmlns:a16="http://schemas.microsoft.com/office/drawing/2014/main" val="20004"/>
                    </a:ext>
                  </a:extLst>
                </a:gridCol>
              </a:tblGrid>
              <a:tr h="720079">
                <a:tc>
                  <a:txBody>
                    <a:bodyPr/>
                    <a:lstStyle/>
                    <a:p>
                      <a:pPr algn="ctr">
                        <a:lnSpc>
                          <a:spcPct val="115000"/>
                        </a:lnSpc>
                        <a:spcAft>
                          <a:spcPts val="0"/>
                        </a:spcAft>
                      </a:pPr>
                      <a:r>
                        <a:rPr lang="kk-KZ" sz="1100" dirty="0">
                          <a:effectLst/>
                        </a:rPr>
                        <a:t>Балл</a:t>
                      </a:r>
                      <a:endParaRPr lang="ru-RU" sz="900" dirty="0">
                        <a:solidFill>
                          <a:srgbClr val="3906BA"/>
                        </a:solidFill>
                        <a:effectLst/>
                        <a:latin typeface="Times New Roman" pitchFamily="18" charset="0"/>
                        <a:ea typeface="Calibri"/>
                        <a:cs typeface="Times New Roman" pitchFamily="18" charset="0"/>
                      </a:endParaRPr>
                    </a:p>
                  </a:txBody>
                  <a:tcPr marL="22028" marR="22028" marT="0" marB="0"/>
                </a:tc>
                <a:tc>
                  <a:txBody>
                    <a:bodyPr/>
                    <a:lstStyle/>
                    <a:p>
                      <a:pPr algn="ctr">
                        <a:lnSpc>
                          <a:spcPct val="115000"/>
                        </a:lnSpc>
                        <a:spcAft>
                          <a:spcPts val="0"/>
                        </a:spcAft>
                      </a:pPr>
                      <a:r>
                        <a:rPr lang="kk-KZ" sz="1400" dirty="0">
                          <a:effectLst/>
                        </a:rPr>
                        <a:t>Еркін сөйлеуі және логикалық байланыс</a:t>
                      </a:r>
                      <a:endParaRPr lang="ru-RU" sz="1400" dirty="0">
                        <a:solidFill>
                          <a:srgbClr val="3906BA"/>
                        </a:solidFill>
                        <a:effectLst/>
                        <a:latin typeface="Times New Roman" pitchFamily="18" charset="0"/>
                        <a:ea typeface="Calibri"/>
                        <a:cs typeface="Times New Roman" pitchFamily="18" charset="0"/>
                      </a:endParaRPr>
                    </a:p>
                  </a:txBody>
                  <a:tcPr marL="22028" marR="22028" marT="0" marB="0"/>
                </a:tc>
                <a:tc>
                  <a:txBody>
                    <a:bodyPr/>
                    <a:lstStyle/>
                    <a:p>
                      <a:pPr algn="ctr">
                        <a:lnSpc>
                          <a:spcPct val="115000"/>
                        </a:lnSpc>
                        <a:spcAft>
                          <a:spcPts val="0"/>
                        </a:spcAft>
                      </a:pPr>
                      <a:r>
                        <a:rPr lang="kk-KZ" sz="1400" dirty="0">
                          <a:effectLst/>
                        </a:rPr>
                        <a:t>Сөз байлығы</a:t>
                      </a:r>
                      <a:endParaRPr lang="ru-RU" sz="1400" dirty="0">
                        <a:solidFill>
                          <a:srgbClr val="3906BA"/>
                        </a:solidFill>
                        <a:effectLst/>
                        <a:latin typeface="Times New Roman" pitchFamily="18" charset="0"/>
                        <a:ea typeface="Calibri"/>
                        <a:cs typeface="Times New Roman" pitchFamily="18" charset="0"/>
                      </a:endParaRPr>
                    </a:p>
                  </a:txBody>
                  <a:tcPr marL="22028" marR="22028" marT="0" marB="0"/>
                </a:tc>
                <a:tc>
                  <a:txBody>
                    <a:bodyPr/>
                    <a:lstStyle/>
                    <a:p>
                      <a:pPr algn="ctr">
                        <a:lnSpc>
                          <a:spcPct val="115000"/>
                        </a:lnSpc>
                        <a:spcAft>
                          <a:spcPts val="0"/>
                        </a:spcAft>
                      </a:pPr>
                      <a:r>
                        <a:rPr lang="kk-KZ" sz="1400" dirty="0">
                          <a:effectLst/>
                        </a:rPr>
                        <a:t>Грамматика және дұрыс сөйлем құру қабілеті</a:t>
                      </a:r>
                      <a:endParaRPr lang="ru-RU" sz="1400" dirty="0">
                        <a:solidFill>
                          <a:srgbClr val="3906BA"/>
                        </a:solidFill>
                        <a:effectLst/>
                        <a:latin typeface="Times New Roman" pitchFamily="18" charset="0"/>
                        <a:ea typeface="Calibri"/>
                        <a:cs typeface="Times New Roman" pitchFamily="18" charset="0"/>
                      </a:endParaRPr>
                    </a:p>
                  </a:txBody>
                  <a:tcPr marL="22028" marR="22028" marT="0" marB="0"/>
                </a:tc>
                <a:tc>
                  <a:txBody>
                    <a:bodyPr/>
                    <a:lstStyle/>
                    <a:p>
                      <a:pPr algn="ctr">
                        <a:lnSpc>
                          <a:spcPct val="115000"/>
                        </a:lnSpc>
                        <a:spcAft>
                          <a:spcPts val="0"/>
                        </a:spcAft>
                      </a:pPr>
                      <a:r>
                        <a:rPr lang="kk-KZ" sz="1400" dirty="0">
                          <a:effectLst/>
                        </a:rPr>
                        <a:t>Сөздің дұрыс айтылуы</a:t>
                      </a:r>
                      <a:endParaRPr lang="ru-RU" sz="1400" dirty="0">
                        <a:solidFill>
                          <a:srgbClr val="3906BA"/>
                        </a:solidFill>
                        <a:effectLst/>
                        <a:latin typeface="Times New Roman" pitchFamily="18" charset="0"/>
                        <a:ea typeface="Calibri"/>
                        <a:cs typeface="Times New Roman" pitchFamily="18" charset="0"/>
                      </a:endParaRPr>
                    </a:p>
                  </a:txBody>
                  <a:tcPr marL="22028" marR="22028" marT="0" marB="0"/>
                </a:tc>
                <a:extLst>
                  <a:ext uri="{0D108BD9-81ED-4DB2-BD59-A6C34878D82A}">
                    <a16:rowId xmlns="" xmlns:a16="http://schemas.microsoft.com/office/drawing/2014/main" val="10000"/>
                  </a:ext>
                </a:extLst>
              </a:tr>
              <a:tr h="2271025">
                <a:tc rowSpan="2">
                  <a:txBody>
                    <a:bodyPr/>
                    <a:lstStyle/>
                    <a:p>
                      <a:pPr algn="ctr">
                        <a:lnSpc>
                          <a:spcPct val="115000"/>
                        </a:lnSpc>
                        <a:spcAft>
                          <a:spcPts val="0"/>
                        </a:spcAft>
                      </a:pPr>
                      <a:r>
                        <a:rPr lang="kk-KZ" sz="1200" dirty="0" smtClean="0">
                          <a:solidFill>
                            <a:schemeClr val="dk1"/>
                          </a:solidFill>
                          <a:effectLst/>
                          <a:latin typeface="Times New Roman" panose="02020603050405020304" pitchFamily="18" charset="0"/>
                          <a:ea typeface="+mn-ea"/>
                          <a:cs typeface="Times New Roman" panose="02020603050405020304" pitchFamily="18" charset="0"/>
                        </a:rPr>
                        <a:t>10</a:t>
                      </a:r>
                    </a:p>
                    <a:p>
                      <a:pPr algn="ctr">
                        <a:lnSpc>
                          <a:spcPct val="115000"/>
                        </a:lnSpc>
                        <a:spcAft>
                          <a:spcPts val="0"/>
                        </a:spcAft>
                      </a:pPr>
                      <a:endParaRPr lang="kk-KZ" sz="1200" dirty="0" smtClean="0">
                        <a:solidFill>
                          <a:schemeClr val="dk1"/>
                        </a:solidFill>
                        <a:effectLst/>
                        <a:latin typeface="Times New Roman" panose="02020603050405020304" pitchFamily="18" charset="0"/>
                        <a:ea typeface="+mn-ea"/>
                        <a:cs typeface="Times New Roman" panose="02020603050405020304" pitchFamily="18" charset="0"/>
                      </a:endParaRPr>
                    </a:p>
                    <a:p>
                      <a:pPr algn="ctr">
                        <a:lnSpc>
                          <a:spcPct val="115000"/>
                        </a:lnSpc>
                        <a:spcAft>
                          <a:spcPts val="0"/>
                        </a:spcAft>
                      </a:pPr>
                      <a:endParaRPr lang="kk-KZ" sz="1200" dirty="0" smtClean="0">
                        <a:solidFill>
                          <a:schemeClr val="dk1"/>
                        </a:solidFill>
                        <a:effectLst/>
                        <a:latin typeface="Times New Roman" panose="02020603050405020304" pitchFamily="18" charset="0"/>
                        <a:ea typeface="+mn-ea"/>
                        <a:cs typeface="Times New Roman" panose="02020603050405020304" pitchFamily="18" charset="0"/>
                      </a:endParaRPr>
                    </a:p>
                    <a:p>
                      <a:pPr algn="ctr">
                        <a:lnSpc>
                          <a:spcPct val="115000"/>
                        </a:lnSpc>
                        <a:spcAft>
                          <a:spcPts val="0"/>
                        </a:spcAft>
                      </a:pPr>
                      <a:endParaRPr lang="kk-KZ" sz="1200" dirty="0" smtClean="0">
                        <a:solidFill>
                          <a:schemeClr val="dk1"/>
                        </a:solidFill>
                        <a:effectLst/>
                        <a:latin typeface="Times New Roman" panose="02020603050405020304" pitchFamily="18" charset="0"/>
                        <a:ea typeface="+mn-ea"/>
                        <a:cs typeface="Times New Roman" panose="02020603050405020304" pitchFamily="18" charset="0"/>
                      </a:endParaRPr>
                    </a:p>
                    <a:p>
                      <a:pPr algn="ctr">
                        <a:lnSpc>
                          <a:spcPct val="115000"/>
                        </a:lnSpc>
                        <a:spcAft>
                          <a:spcPts val="0"/>
                        </a:spcAft>
                      </a:pPr>
                      <a:endParaRPr lang="kk-KZ" sz="1200" dirty="0" smtClean="0">
                        <a:solidFill>
                          <a:schemeClr val="dk1"/>
                        </a:solidFill>
                        <a:effectLst/>
                        <a:latin typeface="Times New Roman" panose="02020603050405020304" pitchFamily="18" charset="0"/>
                        <a:ea typeface="+mn-ea"/>
                        <a:cs typeface="Times New Roman" panose="02020603050405020304" pitchFamily="18" charset="0"/>
                      </a:endParaRPr>
                    </a:p>
                    <a:p>
                      <a:pPr algn="ctr">
                        <a:lnSpc>
                          <a:spcPct val="115000"/>
                        </a:lnSpc>
                        <a:spcAft>
                          <a:spcPts val="0"/>
                        </a:spcAft>
                      </a:pPr>
                      <a:endParaRPr lang="kk-KZ" sz="1200" dirty="0" smtClean="0">
                        <a:solidFill>
                          <a:schemeClr val="dk1"/>
                        </a:solidFill>
                        <a:effectLst/>
                        <a:latin typeface="Times New Roman" panose="02020603050405020304" pitchFamily="18" charset="0"/>
                        <a:ea typeface="+mn-ea"/>
                        <a:cs typeface="Times New Roman" panose="02020603050405020304" pitchFamily="18" charset="0"/>
                      </a:endParaRPr>
                    </a:p>
                    <a:p>
                      <a:pPr algn="ctr">
                        <a:lnSpc>
                          <a:spcPct val="115000"/>
                        </a:lnSpc>
                        <a:spcAft>
                          <a:spcPts val="0"/>
                        </a:spcAft>
                      </a:pPr>
                      <a:endParaRPr lang="kk-KZ" sz="1200" dirty="0" smtClean="0">
                        <a:solidFill>
                          <a:schemeClr val="dk1"/>
                        </a:solidFill>
                        <a:effectLst/>
                        <a:latin typeface="Times New Roman" panose="02020603050405020304" pitchFamily="18" charset="0"/>
                        <a:ea typeface="+mn-ea"/>
                        <a:cs typeface="Times New Roman" panose="02020603050405020304" pitchFamily="18" charset="0"/>
                      </a:endParaRPr>
                    </a:p>
                    <a:p>
                      <a:pPr algn="ctr">
                        <a:lnSpc>
                          <a:spcPct val="115000"/>
                        </a:lnSpc>
                        <a:spcAft>
                          <a:spcPts val="0"/>
                        </a:spcAft>
                      </a:pPr>
                      <a:endParaRPr lang="kk-KZ" sz="1200" dirty="0" smtClean="0">
                        <a:solidFill>
                          <a:schemeClr val="dk1"/>
                        </a:solidFill>
                        <a:effectLst/>
                        <a:latin typeface="Times New Roman" panose="02020603050405020304" pitchFamily="18" charset="0"/>
                        <a:ea typeface="+mn-ea"/>
                        <a:cs typeface="Times New Roman" panose="02020603050405020304" pitchFamily="18" charset="0"/>
                      </a:endParaRPr>
                    </a:p>
                    <a:p>
                      <a:pPr algn="ctr">
                        <a:lnSpc>
                          <a:spcPct val="115000"/>
                        </a:lnSpc>
                        <a:spcAft>
                          <a:spcPts val="0"/>
                        </a:spcAft>
                      </a:pPr>
                      <a:endParaRPr lang="kk-KZ" sz="1200" dirty="0" smtClean="0">
                        <a:solidFill>
                          <a:schemeClr val="dk1"/>
                        </a:solidFill>
                        <a:effectLst/>
                        <a:latin typeface="Times New Roman" panose="02020603050405020304" pitchFamily="18" charset="0"/>
                        <a:ea typeface="+mn-ea"/>
                        <a:cs typeface="Times New Roman" panose="02020603050405020304" pitchFamily="18" charset="0"/>
                      </a:endParaRPr>
                    </a:p>
                    <a:p>
                      <a:pPr algn="ctr">
                        <a:lnSpc>
                          <a:spcPct val="115000"/>
                        </a:lnSpc>
                        <a:spcAft>
                          <a:spcPts val="0"/>
                        </a:spcAft>
                      </a:pPr>
                      <a:endParaRPr lang="kk-KZ" sz="1200" dirty="0" smtClean="0">
                        <a:solidFill>
                          <a:schemeClr val="dk1"/>
                        </a:solidFill>
                        <a:effectLst/>
                        <a:latin typeface="Times New Roman" panose="02020603050405020304" pitchFamily="18" charset="0"/>
                        <a:ea typeface="+mn-ea"/>
                        <a:cs typeface="Times New Roman" panose="02020603050405020304" pitchFamily="18" charset="0"/>
                      </a:endParaRPr>
                    </a:p>
                    <a:p>
                      <a:pPr algn="ctr">
                        <a:lnSpc>
                          <a:spcPct val="115000"/>
                        </a:lnSpc>
                        <a:spcAft>
                          <a:spcPts val="0"/>
                        </a:spcAft>
                      </a:pPr>
                      <a:endParaRPr lang="kk-KZ" sz="1200" dirty="0" smtClean="0">
                        <a:solidFill>
                          <a:schemeClr val="dk1"/>
                        </a:solidFill>
                        <a:effectLst/>
                        <a:latin typeface="Times New Roman" panose="02020603050405020304" pitchFamily="18" charset="0"/>
                        <a:ea typeface="+mn-ea"/>
                        <a:cs typeface="Times New Roman" panose="02020603050405020304" pitchFamily="18" charset="0"/>
                      </a:endParaRPr>
                    </a:p>
                    <a:p>
                      <a:pPr algn="ctr">
                        <a:lnSpc>
                          <a:spcPct val="115000"/>
                        </a:lnSpc>
                        <a:spcAft>
                          <a:spcPts val="0"/>
                        </a:spcAft>
                      </a:pPr>
                      <a:r>
                        <a:rPr lang="kk-KZ" sz="1200" dirty="0" smtClean="0">
                          <a:solidFill>
                            <a:schemeClr val="dk1"/>
                          </a:solidFill>
                          <a:effectLst/>
                          <a:latin typeface="Times New Roman" panose="02020603050405020304" pitchFamily="18" charset="0"/>
                          <a:ea typeface="+mn-ea"/>
                          <a:cs typeface="Times New Roman" panose="02020603050405020304" pitchFamily="18" charset="0"/>
                        </a:rPr>
                        <a:t>9</a:t>
                      </a:r>
                    </a:p>
                  </a:txBody>
                  <a:tcPr marL="22028" marR="22028" marT="0" marB="0">
                    <a:noFill/>
                  </a:tcPr>
                </a:tc>
                <a:tc>
                  <a:txBody>
                    <a:bodyPr/>
                    <a:lstStyle/>
                    <a:p>
                      <a:pPr algn="l">
                        <a:lnSpc>
                          <a:spcPct val="100000"/>
                        </a:lnSpc>
                        <a:spcAft>
                          <a:spcPts val="0"/>
                        </a:spcAft>
                      </a:pPr>
                      <a:r>
                        <a:rPr lang="kk-KZ" sz="1200" dirty="0">
                          <a:effectLst/>
                          <a:latin typeface="Times New Roman" panose="02020603050405020304" pitchFamily="18" charset="0"/>
                          <a:cs typeface="Times New Roman" panose="02020603050405020304" pitchFamily="18" charset="0"/>
                        </a:rPr>
                        <a:t>* Тілді еркін меңгерген, сөздерді сирек қайталайды, сөйлеу барысында қате жіберген жағдайда өзін-өзі түзетеді; тақырыпқа байланысты мәліметті, деректі немесе датаны ұмытып қалғанымен, ойын жүйелі айтып шығады;</a:t>
                      </a:r>
                      <a:endParaRPr lang="ru-RU" sz="120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kk-KZ" sz="1200" dirty="0">
                          <a:effectLst/>
                          <a:latin typeface="Times New Roman" panose="02020603050405020304" pitchFamily="18" charset="0"/>
                          <a:cs typeface="Times New Roman" panose="02020603050405020304" pitchFamily="18" charset="0"/>
                        </a:rPr>
                        <a:t>*   Логикалық байланысты сақтай отырып, еркін сөйлейді;</a:t>
                      </a:r>
                      <a:endParaRPr lang="ru-RU" sz="120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kk-KZ" sz="1200" dirty="0">
                          <a:effectLst/>
                          <a:latin typeface="Times New Roman" panose="02020603050405020304" pitchFamily="18" charset="0"/>
                          <a:cs typeface="Times New Roman" panose="02020603050405020304" pitchFamily="18" charset="0"/>
                        </a:rPr>
                        <a:t>* Тақырыпты толық, жан-жақты ашады</a:t>
                      </a:r>
                      <a:endParaRPr lang="ru-RU" sz="1200" dirty="0">
                        <a:effectLst/>
                        <a:latin typeface="Times New Roman" pitchFamily="18" charset="0"/>
                        <a:ea typeface="Calibri"/>
                        <a:cs typeface="Times New Roman" pitchFamily="18" charset="0"/>
                      </a:endParaRPr>
                    </a:p>
                  </a:txBody>
                  <a:tcPr marL="22028" marR="22028" marT="0" marB="0"/>
                </a:tc>
                <a:tc>
                  <a:txBody>
                    <a:bodyPr/>
                    <a:lstStyle/>
                    <a:p>
                      <a:pPr algn="l">
                        <a:lnSpc>
                          <a:spcPct val="100000"/>
                        </a:lnSpc>
                        <a:spcAft>
                          <a:spcPts val="0"/>
                        </a:spcAft>
                      </a:pPr>
                      <a:r>
                        <a:rPr lang="kk-KZ" sz="1200" dirty="0">
                          <a:effectLst/>
                          <a:latin typeface="Times New Roman" panose="02020603050405020304" pitchFamily="18" charset="0"/>
                          <a:cs typeface="Times New Roman" panose="02020603050405020304" pitchFamily="18" charset="0"/>
                        </a:rPr>
                        <a:t>* Тақырыпқа сәйкес нақты сөздерді дұрыс қолданады. </a:t>
                      </a:r>
                      <a:endParaRPr lang="ru-RU" sz="120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kk-KZ" sz="1200" dirty="0">
                          <a:effectLst/>
                          <a:latin typeface="Times New Roman" panose="02020603050405020304" pitchFamily="18" charset="0"/>
                          <a:cs typeface="Times New Roman" panose="02020603050405020304" pitchFamily="18" charset="0"/>
                        </a:rPr>
                        <a:t>* Фразеологиялық оралымдарды дұрыс және еркін пайдаланады. </a:t>
                      </a:r>
                      <a:endParaRPr lang="ru-RU" sz="1200" dirty="0">
                        <a:effectLst/>
                        <a:latin typeface="Times New Roman" pitchFamily="18" charset="0"/>
                        <a:ea typeface="Calibri"/>
                        <a:cs typeface="Times New Roman" pitchFamily="18" charset="0"/>
                      </a:endParaRPr>
                    </a:p>
                  </a:txBody>
                  <a:tcPr marL="22028" marR="22028" marT="0" marB="0"/>
                </a:tc>
                <a:tc>
                  <a:txBody>
                    <a:bodyPr/>
                    <a:lstStyle/>
                    <a:p>
                      <a:pPr algn="l">
                        <a:lnSpc>
                          <a:spcPct val="100000"/>
                        </a:lnSpc>
                        <a:spcAft>
                          <a:spcPts val="0"/>
                        </a:spcAft>
                      </a:pPr>
                      <a:r>
                        <a:rPr lang="kk-KZ" sz="1200" dirty="0">
                          <a:effectLst/>
                          <a:latin typeface="Times New Roman" panose="02020603050405020304" pitchFamily="18" charset="0"/>
                          <a:cs typeface="Times New Roman" panose="02020603050405020304" pitchFamily="18" charset="0"/>
                        </a:rPr>
                        <a:t>* Тілдік құрылымдарды толығымен орынды қолданады.</a:t>
                      </a:r>
                      <a:endParaRPr lang="ru-RU" sz="120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kk-KZ" sz="1200" dirty="0">
                          <a:effectLst/>
                          <a:latin typeface="Times New Roman" panose="02020603050405020304" pitchFamily="18" charset="0"/>
                          <a:cs typeface="Times New Roman" panose="02020603050405020304" pitchFamily="18" charset="0"/>
                        </a:rPr>
                        <a:t>*  Күрделі тілдік құрылымдарды ұтымды қолданады.   </a:t>
                      </a:r>
                      <a:endParaRPr lang="ru-RU" sz="1200" dirty="0">
                        <a:effectLst/>
                        <a:latin typeface="Times New Roman" pitchFamily="18" charset="0"/>
                        <a:ea typeface="Calibri"/>
                        <a:cs typeface="Times New Roman" pitchFamily="18" charset="0"/>
                      </a:endParaRPr>
                    </a:p>
                  </a:txBody>
                  <a:tcPr marL="22028" marR="22028" marT="0" marB="0"/>
                </a:tc>
                <a:tc>
                  <a:txBody>
                    <a:bodyPr/>
                    <a:lstStyle/>
                    <a:p>
                      <a:pPr algn="l">
                        <a:lnSpc>
                          <a:spcPct val="100000"/>
                        </a:lnSpc>
                        <a:spcAft>
                          <a:spcPts val="0"/>
                        </a:spcAft>
                      </a:pPr>
                      <a:r>
                        <a:rPr lang="kk-KZ" sz="1200" dirty="0">
                          <a:effectLst/>
                          <a:latin typeface="Times New Roman" panose="02020603050405020304" pitchFamily="18" charset="0"/>
                          <a:cs typeface="Times New Roman" panose="02020603050405020304" pitchFamily="18" charset="0"/>
                        </a:rPr>
                        <a:t>* Сөздерді анық айтады.</a:t>
                      </a:r>
                      <a:endParaRPr lang="ru-RU" sz="1200" dirty="0">
                        <a:effectLst/>
                        <a:latin typeface="Times New Roman" pitchFamily="18" charset="0"/>
                        <a:ea typeface="Calibri"/>
                        <a:cs typeface="Times New Roman" pitchFamily="18" charset="0"/>
                      </a:endParaRPr>
                    </a:p>
                  </a:txBody>
                  <a:tcPr marL="22028" marR="22028" marT="0" marB="0"/>
                </a:tc>
                <a:extLst>
                  <a:ext uri="{0D108BD9-81ED-4DB2-BD59-A6C34878D82A}">
                    <a16:rowId xmlns="" xmlns:a16="http://schemas.microsoft.com/office/drawing/2014/main" val="10001"/>
                  </a:ext>
                </a:extLst>
              </a:tr>
              <a:tr h="1651654">
                <a:tc vMerge="1">
                  <a:txBody>
                    <a:bodyPr/>
                    <a:lstStyle/>
                    <a:p>
                      <a:pPr algn="ctr">
                        <a:lnSpc>
                          <a:spcPct val="115000"/>
                        </a:lnSpc>
                        <a:spcAft>
                          <a:spcPts val="0"/>
                        </a:spcAft>
                      </a:pPr>
                      <a:endParaRPr lang="ru-RU" sz="1200" dirty="0">
                        <a:solidFill>
                          <a:srgbClr val="3906BA"/>
                        </a:solidFill>
                        <a:effectLst/>
                        <a:latin typeface="Times New Roman" pitchFamily="18" charset="0"/>
                        <a:ea typeface="Calibri"/>
                        <a:cs typeface="Times New Roman" pitchFamily="18" charset="0"/>
                      </a:endParaRPr>
                    </a:p>
                  </a:txBody>
                  <a:tcPr marL="22028" marR="22028" marT="0" marB="0">
                    <a:solidFill>
                      <a:schemeClr val="accent6">
                        <a:lumMod val="20000"/>
                        <a:lumOff val="80000"/>
                      </a:schemeClr>
                    </a:solidFill>
                  </a:tcPr>
                </a:tc>
                <a:tc>
                  <a:txBody>
                    <a:bodyPr/>
                    <a:lstStyle/>
                    <a:p>
                      <a:pPr>
                        <a:lnSpc>
                          <a:spcPct val="100000"/>
                        </a:lnSpc>
                        <a:spcAft>
                          <a:spcPts val="0"/>
                        </a:spcAft>
                      </a:pPr>
                      <a:r>
                        <a:rPr lang="kk-KZ" sz="1200" dirty="0">
                          <a:effectLst/>
                          <a:latin typeface="Times New Roman" panose="02020603050405020304" pitchFamily="18" charset="0"/>
                          <a:cs typeface="Times New Roman" panose="02020603050405020304" pitchFamily="18" charset="0"/>
                        </a:rPr>
                        <a:t>* Еркін сөйлейді, бірақ сөздерді сирек қайталайды және қателескен жерде өзін-өзі түзетеді; кейде пауза жасайды.</a:t>
                      </a:r>
                      <a:endParaRPr lang="ru-RU" sz="12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kk-KZ" sz="1200" dirty="0">
                          <a:effectLst/>
                          <a:latin typeface="Times New Roman" panose="02020603050405020304" pitchFamily="18" charset="0"/>
                          <a:cs typeface="Times New Roman" panose="02020603050405020304" pitchFamily="18" charset="0"/>
                        </a:rPr>
                        <a:t>* Тақырыпты түсінікті ашады. </a:t>
                      </a:r>
                      <a:endParaRPr lang="ru-RU" sz="1200" dirty="0">
                        <a:effectLst/>
                        <a:latin typeface="Times New Roman" pitchFamily="18" charset="0"/>
                        <a:ea typeface="Calibri"/>
                        <a:cs typeface="Times New Roman" pitchFamily="18" charset="0"/>
                      </a:endParaRPr>
                    </a:p>
                  </a:txBody>
                  <a:tcPr marL="22028" marR="22028" marT="0" marB="0"/>
                </a:tc>
                <a:tc>
                  <a:txBody>
                    <a:bodyPr/>
                    <a:lstStyle/>
                    <a:p>
                      <a:pPr>
                        <a:lnSpc>
                          <a:spcPct val="100000"/>
                        </a:lnSpc>
                        <a:spcAft>
                          <a:spcPts val="0"/>
                        </a:spcAft>
                      </a:pPr>
                      <a:r>
                        <a:rPr lang="kk-KZ" sz="1200" dirty="0">
                          <a:effectLst/>
                          <a:latin typeface="Times New Roman" panose="02020603050405020304" pitchFamily="18" charset="0"/>
                          <a:cs typeface="Times New Roman" panose="02020603050405020304" pitchFamily="18" charset="0"/>
                        </a:rPr>
                        <a:t>* Сөздік қоры бай, оны орынды қолдана біледі</a:t>
                      </a:r>
                      <a:endParaRPr lang="ru-RU" sz="12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kk-KZ" sz="1200" dirty="0">
                          <a:effectLst/>
                          <a:latin typeface="Times New Roman" panose="02020603050405020304" pitchFamily="18" charset="0"/>
                          <a:cs typeface="Times New Roman" panose="02020603050405020304" pitchFamily="18" charset="0"/>
                        </a:rPr>
                        <a:t>* ауызекі сөздерді сирек қолданады, фразеологиялық оралымдарды пайдалану қабілеті бар, бірақ  қате  жібереді.</a:t>
                      </a:r>
                      <a:endParaRPr lang="ru-RU" sz="12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kk-KZ" sz="1200" dirty="0">
                          <a:effectLst/>
                          <a:latin typeface="Times New Roman" panose="02020603050405020304" pitchFamily="18" charset="0"/>
                          <a:cs typeface="Times New Roman" panose="02020603050405020304" pitchFamily="18" charset="0"/>
                        </a:rPr>
                        <a:t>* синонимдерді  ұтымды қолданады.</a:t>
                      </a:r>
                      <a:endParaRPr lang="ru-RU" sz="1200" dirty="0">
                        <a:effectLst/>
                        <a:latin typeface="Times New Roman" pitchFamily="18" charset="0"/>
                        <a:ea typeface="Calibri"/>
                        <a:cs typeface="Times New Roman" pitchFamily="18" charset="0"/>
                      </a:endParaRPr>
                    </a:p>
                  </a:txBody>
                  <a:tcPr marL="22028" marR="22028" marT="0" marB="0"/>
                </a:tc>
                <a:tc>
                  <a:txBody>
                    <a:bodyPr/>
                    <a:lstStyle/>
                    <a:p>
                      <a:pPr>
                        <a:lnSpc>
                          <a:spcPct val="100000"/>
                        </a:lnSpc>
                        <a:spcAft>
                          <a:spcPts val="0"/>
                        </a:spcAft>
                      </a:pPr>
                      <a:r>
                        <a:rPr lang="kk-KZ" sz="1200" dirty="0">
                          <a:effectLst/>
                          <a:latin typeface="Times New Roman" panose="02020603050405020304" pitchFamily="18" charset="0"/>
                          <a:cs typeface="Times New Roman" panose="02020603050405020304" pitchFamily="18" charset="0"/>
                        </a:rPr>
                        <a:t>* Тілдік құрылымдарды еркін қолданады</a:t>
                      </a:r>
                      <a:endParaRPr lang="ru-RU" sz="12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kk-KZ" sz="1200" dirty="0">
                          <a:effectLst/>
                          <a:latin typeface="Times New Roman" panose="02020603050405020304" pitchFamily="18" charset="0"/>
                          <a:cs typeface="Times New Roman" panose="02020603050405020304" pitchFamily="18" charset="0"/>
                        </a:rPr>
                        <a:t>* Сөйлегенде қате  жібереді және кейде тақырыпқа сай емес сөздерді қолданады</a:t>
                      </a:r>
                      <a:endParaRPr lang="ru-RU" sz="1200" dirty="0">
                        <a:effectLst/>
                        <a:latin typeface="Times New Roman" pitchFamily="18" charset="0"/>
                        <a:ea typeface="Calibri"/>
                        <a:cs typeface="Times New Roman" pitchFamily="18" charset="0"/>
                      </a:endParaRPr>
                    </a:p>
                  </a:txBody>
                  <a:tcPr marL="22028" marR="22028" marT="0" marB="0"/>
                </a:tc>
                <a:tc>
                  <a:txBody>
                    <a:bodyPr/>
                    <a:lstStyle/>
                    <a:p>
                      <a:pPr>
                        <a:lnSpc>
                          <a:spcPct val="100000"/>
                        </a:lnSpc>
                        <a:spcAft>
                          <a:spcPts val="0"/>
                        </a:spcAft>
                      </a:pPr>
                      <a:r>
                        <a:rPr lang="kk-KZ" sz="1200" dirty="0">
                          <a:effectLst/>
                          <a:latin typeface="Times New Roman" panose="02020603050405020304" pitchFamily="18" charset="0"/>
                          <a:cs typeface="Times New Roman" panose="02020603050405020304" pitchFamily="18" charset="0"/>
                        </a:rPr>
                        <a:t>* Сөздерді дұрыс айтады</a:t>
                      </a:r>
                      <a:endParaRPr lang="ru-RU" sz="1200" dirty="0">
                        <a:effectLst/>
                        <a:latin typeface="Times New Roman" pitchFamily="18" charset="0"/>
                        <a:ea typeface="Calibri"/>
                        <a:cs typeface="Times New Roman" pitchFamily="18" charset="0"/>
                      </a:endParaRPr>
                    </a:p>
                  </a:txBody>
                  <a:tcPr marL="22028" marR="22028" marT="0" marB="0"/>
                </a:tc>
                <a:extLst>
                  <a:ext uri="{0D108BD9-81ED-4DB2-BD59-A6C34878D82A}">
                    <a16:rowId xmlns="" xmlns:a16="http://schemas.microsoft.com/office/drawing/2014/main" val="10002"/>
                  </a:ext>
                </a:extLst>
              </a:tr>
              <a:tr h="1238741">
                <a:tc>
                  <a:txBody>
                    <a:bodyPr/>
                    <a:lstStyle/>
                    <a:p>
                      <a:pPr algn="ctr">
                        <a:lnSpc>
                          <a:spcPct val="115000"/>
                        </a:lnSpc>
                        <a:spcAft>
                          <a:spcPts val="0"/>
                        </a:spcAft>
                      </a:pPr>
                      <a:r>
                        <a:rPr lang="kk-KZ" sz="1200" dirty="0" smtClean="0">
                          <a:solidFill>
                            <a:schemeClr val="dk1"/>
                          </a:solidFill>
                          <a:effectLst/>
                          <a:latin typeface="Times New Roman" panose="02020603050405020304" pitchFamily="18" charset="0"/>
                          <a:ea typeface="+mn-ea"/>
                          <a:cs typeface="Times New Roman" panose="02020603050405020304" pitchFamily="18" charset="0"/>
                        </a:rPr>
                        <a:t>8-7</a:t>
                      </a:r>
                      <a:endParaRPr lang="ru-RU" sz="1200" dirty="0">
                        <a:solidFill>
                          <a:srgbClr val="3906BA"/>
                        </a:solidFill>
                        <a:effectLst/>
                        <a:latin typeface="Times New Roman" pitchFamily="18" charset="0"/>
                        <a:ea typeface="Calibri"/>
                        <a:cs typeface="Times New Roman" pitchFamily="18" charset="0"/>
                      </a:endParaRPr>
                    </a:p>
                  </a:txBody>
                  <a:tcPr marL="22028" marR="22028" marT="0" marB="0">
                    <a:noFill/>
                  </a:tcPr>
                </a:tc>
                <a:tc>
                  <a:txBody>
                    <a:bodyPr/>
                    <a:lstStyle/>
                    <a:p>
                      <a:pPr>
                        <a:lnSpc>
                          <a:spcPct val="100000"/>
                        </a:lnSpc>
                        <a:spcAft>
                          <a:spcPts val="0"/>
                        </a:spcAft>
                      </a:pPr>
                      <a:r>
                        <a:rPr lang="kk-KZ" sz="1200" dirty="0">
                          <a:effectLst/>
                          <a:latin typeface="Times New Roman" panose="02020603050405020304" pitchFamily="18" charset="0"/>
                          <a:cs typeface="Times New Roman" panose="02020603050405020304" pitchFamily="18" charset="0"/>
                        </a:rPr>
                        <a:t>* Ешқандай қиындықсыз, қатесіз сөйлейді.</a:t>
                      </a:r>
                      <a:endParaRPr lang="ru-RU" sz="1200" dirty="0">
                        <a:effectLst/>
                        <a:latin typeface="Times New Roman" panose="02020603050405020304" pitchFamily="18" charset="0"/>
                        <a:cs typeface="Times New Roman" panose="02020603050405020304" pitchFamily="18" charset="0"/>
                      </a:endParaRPr>
                    </a:p>
                    <a:p>
                      <a:pPr>
                        <a:lnSpc>
                          <a:spcPct val="100000"/>
                        </a:lnSpc>
                        <a:spcAft>
                          <a:spcPts val="0"/>
                        </a:spcAft>
                      </a:pPr>
                      <a:r>
                        <a:rPr lang="kk-KZ" sz="1200" dirty="0">
                          <a:effectLst/>
                          <a:latin typeface="Times New Roman" panose="02020603050405020304" pitchFamily="18" charset="0"/>
                          <a:cs typeface="Times New Roman" panose="02020603050405020304" pitchFamily="18" charset="0"/>
                        </a:rPr>
                        <a:t>* Байланыстырушы сөздерді орынды қолданады. </a:t>
                      </a:r>
                      <a:endParaRPr lang="ru-RU" sz="1200" dirty="0">
                        <a:effectLst/>
                        <a:latin typeface="Times New Roman" pitchFamily="18" charset="0"/>
                        <a:ea typeface="Calibri"/>
                        <a:cs typeface="Times New Roman" pitchFamily="18" charset="0"/>
                      </a:endParaRPr>
                    </a:p>
                  </a:txBody>
                  <a:tcPr marL="22028" marR="22028" marT="0" marB="0"/>
                </a:tc>
                <a:tc>
                  <a:txBody>
                    <a:bodyPr/>
                    <a:lstStyle/>
                    <a:p>
                      <a:pPr>
                        <a:lnSpc>
                          <a:spcPct val="100000"/>
                        </a:lnSpc>
                        <a:spcAft>
                          <a:spcPts val="0"/>
                        </a:spcAft>
                      </a:pPr>
                      <a:r>
                        <a:rPr lang="kk-KZ" sz="1200">
                          <a:effectLst/>
                          <a:latin typeface="Times New Roman" panose="02020603050405020304" pitchFamily="18" charset="0"/>
                          <a:cs typeface="Times New Roman" panose="02020603050405020304" pitchFamily="18" charset="0"/>
                        </a:rPr>
                        <a:t>* Тақырыпты жан-жақты ашуда сөздік қорын кеңінен қолданады</a:t>
                      </a:r>
                      <a:endParaRPr lang="ru-RU" sz="1200">
                        <a:effectLst/>
                        <a:latin typeface="Times New Roman" pitchFamily="18" charset="0"/>
                        <a:ea typeface="Calibri"/>
                        <a:cs typeface="Times New Roman" pitchFamily="18" charset="0"/>
                      </a:endParaRPr>
                    </a:p>
                  </a:txBody>
                  <a:tcPr marL="22028" marR="22028" marT="0" marB="0"/>
                </a:tc>
                <a:tc>
                  <a:txBody>
                    <a:bodyPr/>
                    <a:lstStyle/>
                    <a:p>
                      <a:pPr>
                        <a:lnSpc>
                          <a:spcPct val="100000"/>
                        </a:lnSpc>
                        <a:spcAft>
                          <a:spcPts val="0"/>
                        </a:spcAft>
                      </a:pPr>
                      <a:r>
                        <a:rPr lang="kk-KZ" sz="1200" dirty="0" smtClean="0">
                          <a:effectLst/>
                          <a:latin typeface="Times New Roman" panose="02020603050405020304" pitchFamily="18" charset="0"/>
                          <a:cs typeface="Times New Roman" panose="02020603050405020304" pitchFamily="18" charset="0"/>
                        </a:rPr>
                        <a:t>* Күрделі құрылымдарды жақсы қолданады.</a:t>
                      </a:r>
                      <a:endParaRPr lang="ru-RU" sz="1200" dirty="0" smtClean="0">
                        <a:effectLst/>
                        <a:latin typeface="Times New Roman" panose="02020603050405020304" pitchFamily="18" charset="0"/>
                        <a:cs typeface="Times New Roman" panose="02020603050405020304" pitchFamily="18" charset="0"/>
                      </a:endParaRPr>
                    </a:p>
                    <a:p>
                      <a:pPr>
                        <a:lnSpc>
                          <a:spcPct val="100000"/>
                        </a:lnSpc>
                        <a:spcAft>
                          <a:spcPts val="0"/>
                        </a:spcAft>
                      </a:pPr>
                      <a:r>
                        <a:rPr lang="kk-KZ" sz="1200" dirty="0" smtClean="0">
                          <a:effectLst/>
                          <a:latin typeface="Times New Roman" panose="02020603050405020304" pitchFamily="18" charset="0"/>
                          <a:cs typeface="Times New Roman" panose="02020603050405020304" pitchFamily="18" charset="0"/>
                        </a:rPr>
                        <a:t>* Сөйлемдерді дұрыс құрастырады, бірақ грамматикалық жағынан қателері бар.</a:t>
                      </a:r>
                      <a:endParaRPr lang="ru-RU" sz="1200" dirty="0">
                        <a:effectLst/>
                        <a:latin typeface="Times New Roman" pitchFamily="18" charset="0"/>
                        <a:ea typeface="Calibri"/>
                        <a:cs typeface="Times New Roman" pitchFamily="18" charset="0"/>
                      </a:endParaRPr>
                    </a:p>
                  </a:txBody>
                  <a:tcPr marL="22028" marR="22028" marT="0" marB="0"/>
                </a:tc>
                <a:tc>
                  <a:txBody>
                    <a:bodyPr/>
                    <a:lstStyle/>
                    <a:p>
                      <a:pPr>
                        <a:lnSpc>
                          <a:spcPct val="100000"/>
                        </a:lnSpc>
                        <a:spcAft>
                          <a:spcPts val="0"/>
                        </a:spcAft>
                      </a:pPr>
                      <a:endParaRPr lang="ru-RU" sz="1200" dirty="0">
                        <a:effectLst/>
                        <a:latin typeface="Times New Roman" pitchFamily="18" charset="0"/>
                        <a:ea typeface="Calibri"/>
                        <a:cs typeface="Times New Roman" pitchFamily="18" charset="0"/>
                      </a:endParaRPr>
                    </a:p>
                  </a:txBody>
                  <a:tcPr marL="22028" marR="22028"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00022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4"/>
          <p:cNvSpPr/>
          <p:nvPr/>
        </p:nvSpPr>
        <p:spPr>
          <a:xfrm>
            <a:off x="2438400" y="142875"/>
            <a:ext cx="3887291" cy="336097"/>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a:lnSpc>
                <a:spcPct val="90000"/>
              </a:lnSpc>
              <a:spcAft>
                <a:spcPct val="35000"/>
              </a:spcAft>
              <a:defRPr/>
            </a:pPr>
            <a:r>
              <a:rPr lang="kk-KZ" sz="2800" b="1" dirty="0">
                <a:solidFill>
                  <a:srgbClr val="C00000"/>
                </a:solidFill>
                <a:latin typeface="Times New Roman" pitchFamily="18" charset="0"/>
                <a:cs typeface="Times New Roman" pitchFamily="18" charset="0"/>
              </a:rPr>
              <a:t>Бағалау </a:t>
            </a:r>
            <a:r>
              <a:rPr lang="kk-KZ" sz="2800" b="1" dirty="0" smtClean="0">
                <a:solidFill>
                  <a:srgbClr val="C00000"/>
                </a:solidFill>
                <a:latin typeface="Times New Roman" pitchFamily="18" charset="0"/>
                <a:cs typeface="Times New Roman" pitchFamily="18" charset="0"/>
              </a:rPr>
              <a:t>критерийлері</a:t>
            </a:r>
            <a:endParaRPr lang="kk-KZ" sz="2800" b="1" dirty="0">
              <a:solidFill>
                <a:srgbClr val="C00000"/>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711839719"/>
              </p:ext>
            </p:extLst>
          </p:nvPr>
        </p:nvGraphicFramePr>
        <p:xfrm>
          <a:off x="107504" y="509974"/>
          <a:ext cx="8893175" cy="6447418"/>
        </p:xfrm>
        <a:graphic>
          <a:graphicData uri="http://schemas.openxmlformats.org/drawingml/2006/table">
            <a:tbl>
              <a:tblPr firstRow="1" firstCol="1" bandRow="1">
                <a:tableStyleId>{B301B821-A1FF-4177-AEE7-76D212191A09}</a:tableStyleId>
              </a:tblPr>
              <a:tblGrid>
                <a:gridCol w="435559">
                  <a:extLst>
                    <a:ext uri="{9D8B030D-6E8A-4147-A177-3AD203B41FA5}">
                      <a16:colId xmlns="" xmlns:a16="http://schemas.microsoft.com/office/drawing/2014/main" val="20000"/>
                    </a:ext>
                  </a:extLst>
                </a:gridCol>
                <a:gridCol w="2287197">
                  <a:extLst>
                    <a:ext uri="{9D8B030D-6E8A-4147-A177-3AD203B41FA5}">
                      <a16:colId xmlns="" xmlns:a16="http://schemas.microsoft.com/office/drawing/2014/main" val="20001"/>
                    </a:ext>
                  </a:extLst>
                </a:gridCol>
                <a:gridCol w="2395574">
                  <a:extLst>
                    <a:ext uri="{9D8B030D-6E8A-4147-A177-3AD203B41FA5}">
                      <a16:colId xmlns="" xmlns:a16="http://schemas.microsoft.com/office/drawing/2014/main" val="20002"/>
                    </a:ext>
                  </a:extLst>
                </a:gridCol>
                <a:gridCol w="2105202">
                  <a:extLst>
                    <a:ext uri="{9D8B030D-6E8A-4147-A177-3AD203B41FA5}">
                      <a16:colId xmlns="" xmlns:a16="http://schemas.microsoft.com/office/drawing/2014/main" val="20003"/>
                    </a:ext>
                  </a:extLst>
                </a:gridCol>
                <a:gridCol w="1669643">
                  <a:extLst>
                    <a:ext uri="{9D8B030D-6E8A-4147-A177-3AD203B41FA5}">
                      <a16:colId xmlns="" xmlns:a16="http://schemas.microsoft.com/office/drawing/2014/main" val="20004"/>
                    </a:ext>
                  </a:extLst>
                </a:gridCol>
              </a:tblGrid>
              <a:tr h="736044">
                <a:tc>
                  <a:txBody>
                    <a:bodyPr/>
                    <a:lstStyle/>
                    <a:p>
                      <a:pPr algn="ctr">
                        <a:lnSpc>
                          <a:spcPct val="115000"/>
                        </a:lnSpc>
                        <a:spcAft>
                          <a:spcPts val="0"/>
                        </a:spcAft>
                      </a:pPr>
                      <a:r>
                        <a:rPr lang="kk-KZ" sz="1000" dirty="0">
                          <a:effectLst/>
                        </a:rPr>
                        <a:t>Балл</a:t>
                      </a:r>
                      <a:endParaRPr lang="ru-RU" sz="900" dirty="0">
                        <a:solidFill>
                          <a:srgbClr val="3906BA"/>
                        </a:solidFill>
                        <a:effectLst/>
                        <a:latin typeface="Times New Roman" pitchFamily="18" charset="0"/>
                        <a:ea typeface="Calibri"/>
                        <a:cs typeface="Times New Roman" pitchFamily="18" charset="0"/>
                      </a:endParaRPr>
                    </a:p>
                  </a:txBody>
                  <a:tcPr marL="22027" marR="22027" marT="0" marB="0"/>
                </a:tc>
                <a:tc>
                  <a:txBody>
                    <a:bodyPr/>
                    <a:lstStyle/>
                    <a:p>
                      <a:pPr algn="ctr">
                        <a:lnSpc>
                          <a:spcPct val="115000"/>
                        </a:lnSpc>
                        <a:spcAft>
                          <a:spcPts val="0"/>
                        </a:spcAft>
                      </a:pPr>
                      <a:r>
                        <a:rPr lang="kk-KZ" sz="1400" dirty="0">
                          <a:effectLst/>
                        </a:rPr>
                        <a:t>Еркін сөйлеуі және логикалық байланыс</a:t>
                      </a:r>
                      <a:endParaRPr lang="ru-RU" sz="1400" dirty="0">
                        <a:solidFill>
                          <a:srgbClr val="3906BA"/>
                        </a:solidFill>
                        <a:effectLst/>
                        <a:latin typeface="Times New Roman" pitchFamily="18" charset="0"/>
                        <a:ea typeface="Calibri"/>
                        <a:cs typeface="Times New Roman" pitchFamily="18" charset="0"/>
                      </a:endParaRPr>
                    </a:p>
                  </a:txBody>
                  <a:tcPr marL="22027" marR="22027" marT="0" marB="0"/>
                </a:tc>
                <a:tc>
                  <a:txBody>
                    <a:bodyPr/>
                    <a:lstStyle/>
                    <a:p>
                      <a:pPr algn="ctr">
                        <a:lnSpc>
                          <a:spcPct val="115000"/>
                        </a:lnSpc>
                        <a:spcAft>
                          <a:spcPts val="0"/>
                        </a:spcAft>
                      </a:pPr>
                      <a:r>
                        <a:rPr lang="kk-KZ" sz="1400" dirty="0">
                          <a:effectLst/>
                        </a:rPr>
                        <a:t>Сөз байлығы</a:t>
                      </a:r>
                      <a:endParaRPr lang="ru-RU" sz="1400" dirty="0">
                        <a:solidFill>
                          <a:srgbClr val="3906BA"/>
                        </a:solidFill>
                        <a:effectLst/>
                        <a:latin typeface="Times New Roman" pitchFamily="18" charset="0"/>
                        <a:ea typeface="Calibri"/>
                        <a:cs typeface="Times New Roman" pitchFamily="18" charset="0"/>
                      </a:endParaRPr>
                    </a:p>
                  </a:txBody>
                  <a:tcPr marL="22027" marR="22027" marT="0" marB="0"/>
                </a:tc>
                <a:tc>
                  <a:txBody>
                    <a:bodyPr/>
                    <a:lstStyle/>
                    <a:p>
                      <a:pPr algn="ctr">
                        <a:lnSpc>
                          <a:spcPct val="115000"/>
                        </a:lnSpc>
                        <a:spcAft>
                          <a:spcPts val="0"/>
                        </a:spcAft>
                      </a:pPr>
                      <a:r>
                        <a:rPr lang="kk-KZ" sz="1400" dirty="0">
                          <a:effectLst/>
                        </a:rPr>
                        <a:t>Грамматика және дұрыс сөйлем құру қабілеті</a:t>
                      </a:r>
                      <a:endParaRPr lang="ru-RU" sz="1400" dirty="0">
                        <a:solidFill>
                          <a:srgbClr val="3906BA"/>
                        </a:solidFill>
                        <a:effectLst/>
                        <a:latin typeface="Times New Roman" pitchFamily="18" charset="0"/>
                        <a:ea typeface="Calibri"/>
                        <a:cs typeface="Times New Roman" pitchFamily="18" charset="0"/>
                      </a:endParaRPr>
                    </a:p>
                  </a:txBody>
                  <a:tcPr marL="22027" marR="22027" marT="0" marB="0"/>
                </a:tc>
                <a:tc>
                  <a:txBody>
                    <a:bodyPr/>
                    <a:lstStyle/>
                    <a:p>
                      <a:pPr algn="ctr">
                        <a:lnSpc>
                          <a:spcPct val="115000"/>
                        </a:lnSpc>
                        <a:spcAft>
                          <a:spcPts val="0"/>
                        </a:spcAft>
                      </a:pPr>
                      <a:r>
                        <a:rPr lang="kk-KZ" sz="1400" dirty="0">
                          <a:effectLst/>
                        </a:rPr>
                        <a:t>Сөздің дұрыс айтылуы</a:t>
                      </a:r>
                      <a:endParaRPr lang="ru-RU" sz="1400" dirty="0">
                        <a:solidFill>
                          <a:srgbClr val="3906BA"/>
                        </a:solidFill>
                        <a:effectLst/>
                        <a:latin typeface="Times New Roman" pitchFamily="18" charset="0"/>
                        <a:ea typeface="Calibri"/>
                        <a:cs typeface="Times New Roman" pitchFamily="18" charset="0"/>
                      </a:endParaRPr>
                    </a:p>
                  </a:txBody>
                  <a:tcPr marL="22027" marR="22027" marT="0" marB="0"/>
                </a:tc>
                <a:extLst>
                  <a:ext uri="{0D108BD9-81ED-4DB2-BD59-A6C34878D82A}">
                    <a16:rowId xmlns="" xmlns:a16="http://schemas.microsoft.com/office/drawing/2014/main" val="10000"/>
                  </a:ext>
                </a:extLst>
              </a:tr>
              <a:tr h="1352686">
                <a:tc>
                  <a:txBody>
                    <a:bodyPr/>
                    <a:lstStyle/>
                    <a:p>
                      <a:pPr algn="ctr">
                        <a:lnSpc>
                          <a:spcPct val="100000"/>
                        </a:lnSpc>
                        <a:spcAft>
                          <a:spcPts val="0"/>
                        </a:spcAft>
                      </a:pPr>
                      <a:r>
                        <a:rPr lang="kk-KZ" sz="900" dirty="0" smtClean="0">
                          <a:solidFill>
                            <a:srgbClr val="3906BA"/>
                          </a:solidFill>
                          <a:effectLst/>
                          <a:latin typeface="Times New Roman" pitchFamily="18" charset="0"/>
                          <a:ea typeface="Calibri"/>
                          <a:cs typeface="Times New Roman" pitchFamily="18" charset="0"/>
                        </a:rPr>
                        <a:t>6-5</a:t>
                      </a:r>
                      <a:endParaRPr lang="ru-RU" sz="900" dirty="0">
                        <a:solidFill>
                          <a:srgbClr val="3906BA"/>
                        </a:solidFill>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Ойын жылдам құрастырады, тез сөйлейді, бірақ кейбір кезде түсініксіз және кейде алдында айтылған ойын анда-санда қайталайды.</a:t>
                      </a:r>
                      <a:endParaRPr lang="ru-RU" sz="1100" dirty="0">
                        <a:effectLst/>
                      </a:endParaRPr>
                    </a:p>
                    <a:p>
                      <a:pPr>
                        <a:lnSpc>
                          <a:spcPct val="100000"/>
                        </a:lnSpc>
                        <a:spcAft>
                          <a:spcPts val="0"/>
                        </a:spcAft>
                      </a:pPr>
                      <a:r>
                        <a:rPr lang="kk-KZ" sz="1100" dirty="0">
                          <a:effectLst/>
                        </a:rPr>
                        <a:t>* Байланыстырушы сөздерді қолданады бірақ кейде орынсыз қолданады.</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Тақырыпты талқылауға сөздік қоры жеткілікті.</a:t>
                      </a:r>
                      <a:endParaRPr lang="ru-RU" sz="1100" dirty="0">
                        <a:effectLst/>
                      </a:endParaRPr>
                    </a:p>
                    <a:p>
                      <a:pPr>
                        <a:lnSpc>
                          <a:spcPct val="100000"/>
                        </a:lnSpc>
                        <a:spcAft>
                          <a:spcPts val="0"/>
                        </a:spcAft>
                      </a:pPr>
                      <a:r>
                        <a:rPr lang="kk-KZ" sz="1100" dirty="0">
                          <a:effectLst/>
                        </a:rPr>
                        <a:t>* </a:t>
                      </a:r>
                      <a:r>
                        <a:rPr lang="kk-KZ" sz="1100" dirty="0" smtClean="0">
                          <a:effectLst/>
                        </a:rPr>
                        <a:t>Перефразаны </a:t>
                      </a:r>
                      <a:r>
                        <a:rPr lang="kk-KZ" sz="1100" dirty="0">
                          <a:effectLst/>
                        </a:rPr>
                        <a:t>(сөзді немесе тұтас ойды айтқанда басқаша формада береді) ұтымды қолданады.</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Жай және күрделі құрылымдарды аралас қолданады.</a:t>
                      </a:r>
                      <a:endParaRPr lang="ru-RU" sz="1100" dirty="0">
                        <a:effectLst/>
                      </a:endParaRPr>
                    </a:p>
                    <a:p>
                      <a:pPr>
                        <a:lnSpc>
                          <a:spcPct val="100000"/>
                        </a:lnSpc>
                        <a:spcAft>
                          <a:spcPts val="0"/>
                        </a:spcAft>
                      </a:pPr>
                      <a:r>
                        <a:rPr lang="kk-KZ" sz="1100" dirty="0">
                          <a:effectLst/>
                        </a:rPr>
                        <a:t>* Күрделі құрылымдардан   көп қате жібереді.</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Сөзді қате айтады және оған өзі мән бермейді</a:t>
                      </a:r>
                      <a:endParaRPr lang="ru-RU" sz="1100" dirty="0">
                        <a:effectLst/>
                      </a:endParaRPr>
                    </a:p>
                    <a:p>
                      <a:pPr>
                        <a:lnSpc>
                          <a:spcPct val="100000"/>
                        </a:lnSpc>
                        <a:spcAft>
                          <a:spcPts val="0"/>
                        </a:spcAft>
                      </a:pPr>
                      <a:r>
                        <a:rPr lang="kk-KZ" sz="1100" dirty="0">
                          <a:effectLst/>
                        </a:rPr>
                        <a:t>Түрлі тілдік құрылымды қолданғысы келеді, бірақ ойын шашыратып алады</a:t>
                      </a:r>
                      <a:endParaRPr lang="ru-RU" sz="1100" dirty="0">
                        <a:effectLst/>
                      </a:endParaRPr>
                    </a:p>
                    <a:p>
                      <a:pPr>
                        <a:lnSpc>
                          <a:spcPct val="100000"/>
                        </a:lnSpc>
                        <a:spcAft>
                          <a:spcPts val="0"/>
                        </a:spcAft>
                      </a:pPr>
                      <a:r>
                        <a:rPr lang="kk-KZ" sz="1100" dirty="0">
                          <a:effectLst/>
                        </a:rPr>
                        <a:t>Жекелеген сөздерді қате айтқанымен, негізі, түсінікті</a:t>
                      </a:r>
                      <a:endParaRPr lang="ru-RU" sz="1100" dirty="0">
                        <a:effectLst/>
                        <a:latin typeface="Times New Roman" pitchFamily="18" charset="0"/>
                        <a:ea typeface="Calibri"/>
                        <a:cs typeface="Times New Roman" pitchFamily="18" charset="0"/>
                      </a:endParaRPr>
                    </a:p>
                  </a:txBody>
                  <a:tcPr marL="22027" marR="22027" marT="0" marB="0"/>
                </a:tc>
                <a:extLst>
                  <a:ext uri="{0D108BD9-81ED-4DB2-BD59-A6C34878D82A}">
                    <a16:rowId xmlns="" xmlns:a16="http://schemas.microsoft.com/office/drawing/2014/main" val="10001"/>
                  </a:ext>
                </a:extLst>
              </a:tr>
              <a:tr h="916699">
                <a:tc rowSpan="2">
                  <a:txBody>
                    <a:bodyPr/>
                    <a:lstStyle/>
                    <a:p>
                      <a:pPr algn="ctr">
                        <a:lnSpc>
                          <a:spcPct val="100000"/>
                        </a:lnSpc>
                        <a:spcAft>
                          <a:spcPts val="0"/>
                        </a:spcAft>
                      </a:pPr>
                      <a:r>
                        <a:rPr lang="kk-KZ" sz="900" dirty="0" smtClean="0">
                          <a:solidFill>
                            <a:schemeClr val="dk1"/>
                          </a:solidFill>
                          <a:effectLst/>
                          <a:latin typeface="+mn-lt"/>
                          <a:ea typeface="+mn-ea"/>
                          <a:cs typeface="+mn-cs"/>
                        </a:rPr>
                        <a:t>5-4</a:t>
                      </a:r>
                      <a:endParaRPr lang="ru-RU" sz="900" dirty="0">
                        <a:solidFill>
                          <a:srgbClr val="3906BA"/>
                        </a:solidFill>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Сөйлей алады, бірақ айтқан ойын бірнеше рет қайталайды; ойын айтар алдында көп ойланады.</a:t>
                      </a:r>
                      <a:endParaRPr lang="ru-RU" sz="1100" dirty="0">
                        <a:effectLst/>
                      </a:endParaRPr>
                    </a:p>
                    <a:p>
                      <a:pPr>
                        <a:lnSpc>
                          <a:spcPct val="100000"/>
                        </a:lnSpc>
                        <a:spcAft>
                          <a:spcPts val="0"/>
                        </a:spcAft>
                      </a:pPr>
                      <a:r>
                        <a:rPr lang="kk-KZ" sz="1100" dirty="0">
                          <a:effectLst/>
                        </a:rPr>
                        <a:t>* Сөздері қарапайым, кең мағыналы сөздерді қолдана алмайды.</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a:t>
                      </a:r>
                      <a:r>
                        <a:rPr lang="kk-KZ" sz="1100" dirty="0" smtClean="0">
                          <a:effectLst/>
                        </a:rPr>
                        <a:t>Таныс </a:t>
                      </a:r>
                      <a:r>
                        <a:rPr lang="kk-KZ" sz="1100" dirty="0">
                          <a:effectLst/>
                        </a:rPr>
                        <a:t>және таныс емес тақырыпқа сөйлей алады, алайда сөздік қоры аз.</a:t>
                      </a:r>
                      <a:endParaRPr lang="ru-RU" sz="1100" dirty="0">
                        <a:effectLst/>
                      </a:endParaRPr>
                    </a:p>
                    <a:p>
                      <a:pPr>
                        <a:lnSpc>
                          <a:spcPct val="100000"/>
                        </a:lnSpc>
                        <a:spcAft>
                          <a:spcPts val="0"/>
                        </a:spcAft>
                      </a:pPr>
                      <a:r>
                        <a:rPr lang="kk-KZ" sz="1100" dirty="0">
                          <a:effectLst/>
                        </a:rPr>
                        <a:t>* </a:t>
                      </a:r>
                      <a:r>
                        <a:rPr lang="kk-KZ" sz="1100" dirty="0" smtClean="0">
                          <a:effectLst/>
                        </a:rPr>
                        <a:t>Перефраза  </a:t>
                      </a:r>
                      <a:r>
                        <a:rPr lang="kk-KZ" sz="1100" dirty="0">
                          <a:effectLst/>
                        </a:rPr>
                        <a:t>мен синонимдес сөздерді дұрыс қолдана алмайды.</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Сөйлемдердің негізгі формаларын қолданады.</a:t>
                      </a:r>
                      <a:endParaRPr lang="ru-RU" sz="1100" dirty="0">
                        <a:effectLst/>
                      </a:endParaRPr>
                    </a:p>
                    <a:p>
                      <a:pPr>
                        <a:lnSpc>
                          <a:spcPct val="100000"/>
                        </a:lnSpc>
                        <a:spcAft>
                          <a:spcPts val="0"/>
                        </a:spcAft>
                      </a:pPr>
                      <a:r>
                        <a:rPr lang="kk-KZ" sz="1100" dirty="0">
                          <a:effectLst/>
                        </a:rPr>
                        <a:t>* Күрделі құрылымдарды қолданғанымен тыңдаушыға түсініксіз және көп қате жібереді. </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endParaRPr lang="ru-RU" sz="1100" dirty="0">
                        <a:effectLst/>
                        <a:latin typeface="Times New Roman" pitchFamily="18" charset="0"/>
                        <a:ea typeface="Calibri"/>
                        <a:cs typeface="Times New Roman" pitchFamily="18" charset="0"/>
                      </a:endParaRPr>
                    </a:p>
                  </a:txBody>
                  <a:tcPr marL="22027" marR="22027" marT="0" marB="0"/>
                </a:tc>
                <a:extLst>
                  <a:ext uri="{0D108BD9-81ED-4DB2-BD59-A6C34878D82A}">
                    <a16:rowId xmlns="" xmlns:a16="http://schemas.microsoft.com/office/drawing/2014/main" val="10002"/>
                  </a:ext>
                </a:extLst>
              </a:tr>
              <a:tr h="1005774">
                <a:tc vMerge="1">
                  <a:txBody>
                    <a:bodyPr/>
                    <a:lstStyle/>
                    <a:p>
                      <a:pPr algn="ctr">
                        <a:lnSpc>
                          <a:spcPct val="100000"/>
                        </a:lnSpc>
                        <a:spcAft>
                          <a:spcPts val="0"/>
                        </a:spcAft>
                      </a:pPr>
                      <a:endParaRPr lang="ru-RU" sz="900" dirty="0">
                        <a:solidFill>
                          <a:srgbClr val="3906BA"/>
                        </a:solidFill>
                        <a:effectLst/>
                        <a:latin typeface="Times New Roman" pitchFamily="18" charset="0"/>
                        <a:ea typeface="Calibri"/>
                        <a:cs typeface="Times New Roman" pitchFamily="18" charset="0"/>
                      </a:endParaRPr>
                    </a:p>
                  </a:txBody>
                  <a:tcPr marL="22028" marR="22028" marT="0" marB="0">
                    <a:solidFill>
                      <a:schemeClr val="accent6">
                        <a:lumMod val="20000"/>
                        <a:lumOff val="80000"/>
                      </a:schemeClr>
                    </a:solidFill>
                  </a:tcPr>
                </a:tc>
                <a:tc>
                  <a:txBody>
                    <a:bodyPr/>
                    <a:lstStyle/>
                    <a:p>
                      <a:pPr>
                        <a:lnSpc>
                          <a:spcPct val="100000"/>
                        </a:lnSpc>
                        <a:spcAft>
                          <a:spcPts val="0"/>
                        </a:spcAft>
                      </a:pPr>
                      <a:r>
                        <a:rPr lang="kk-KZ" sz="1100" dirty="0">
                          <a:effectLst/>
                        </a:rPr>
                        <a:t>* Ұзақ ойланып жауап береді; баяу сөйлейді; айтқан ойын, сөздерін қайталай береді.</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Таныс тақырыптарға жақсы сөйлейді, бірақ таныс емес тақырыптарға ойын өрбіте алмайды. Сөздерді қолданған кезде қате  жібереді.</a:t>
                      </a:r>
                      <a:endParaRPr lang="ru-RU" sz="1100" dirty="0">
                        <a:effectLst/>
                      </a:endParaRPr>
                    </a:p>
                    <a:p>
                      <a:pPr>
                        <a:lnSpc>
                          <a:spcPct val="100000"/>
                        </a:lnSpc>
                        <a:spcAft>
                          <a:spcPts val="0"/>
                        </a:spcAft>
                      </a:pPr>
                      <a:r>
                        <a:rPr lang="kk-KZ" sz="1100" dirty="0">
                          <a:effectLst/>
                        </a:rPr>
                        <a:t>* </a:t>
                      </a:r>
                      <a:r>
                        <a:rPr lang="kk-KZ" sz="1100" dirty="0" smtClean="0">
                          <a:effectLst/>
                        </a:rPr>
                        <a:t>Перефразаны </a:t>
                      </a:r>
                      <a:r>
                        <a:rPr lang="kk-KZ" sz="1100" dirty="0">
                          <a:effectLst/>
                        </a:rPr>
                        <a:t>сирек қолданады.</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Негізгі мен жай сөйлемдерді құрастыра алады, бірақ құрмалас сөйлемдерді сирек пайдаланады.</a:t>
                      </a:r>
                      <a:endParaRPr lang="ru-RU" sz="1100" dirty="0">
                        <a:effectLst/>
                      </a:endParaRPr>
                    </a:p>
                    <a:p>
                      <a:pPr>
                        <a:lnSpc>
                          <a:spcPct val="100000"/>
                        </a:lnSpc>
                        <a:spcAft>
                          <a:spcPts val="0"/>
                        </a:spcAft>
                      </a:pPr>
                      <a:r>
                        <a:rPr lang="kk-KZ" sz="1100" dirty="0">
                          <a:effectLst/>
                        </a:rPr>
                        <a:t>* Қателері көп.</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Кейбір сөздерді ғана анық айтады.</a:t>
                      </a:r>
                      <a:endParaRPr lang="ru-RU" sz="1100" dirty="0">
                        <a:effectLst/>
                      </a:endParaRPr>
                    </a:p>
                    <a:p>
                      <a:pPr>
                        <a:lnSpc>
                          <a:spcPct val="100000"/>
                        </a:lnSpc>
                        <a:spcAft>
                          <a:spcPts val="0"/>
                        </a:spcAft>
                      </a:pPr>
                      <a:r>
                        <a:rPr lang="kk-KZ" sz="1100" dirty="0">
                          <a:effectLst/>
                        </a:rPr>
                        <a:t>* Сөздерді дұрыс айтуға тырысады, бірақ қателері бар.</a:t>
                      </a:r>
                      <a:endParaRPr lang="ru-RU" sz="1100" dirty="0">
                        <a:effectLst/>
                      </a:endParaRPr>
                    </a:p>
                    <a:p>
                      <a:pPr>
                        <a:lnSpc>
                          <a:spcPct val="100000"/>
                        </a:lnSpc>
                        <a:spcAft>
                          <a:spcPts val="0"/>
                        </a:spcAft>
                      </a:pPr>
                      <a:r>
                        <a:rPr lang="kk-KZ" sz="1100" dirty="0">
                          <a:effectLst/>
                        </a:rPr>
                        <a:t>* Анық сөйлемейді.</a:t>
                      </a:r>
                      <a:endParaRPr lang="ru-RU" sz="1100" dirty="0">
                        <a:effectLst/>
                        <a:latin typeface="Times New Roman" pitchFamily="18" charset="0"/>
                        <a:ea typeface="Calibri"/>
                        <a:cs typeface="Times New Roman" pitchFamily="18" charset="0"/>
                      </a:endParaRPr>
                    </a:p>
                  </a:txBody>
                  <a:tcPr marL="22027" marR="22027" marT="0" marB="0"/>
                </a:tc>
                <a:extLst>
                  <a:ext uri="{0D108BD9-81ED-4DB2-BD59-A6C34878D82A}">
                    <a16:rowId xmlns="" xmlns:a16="http://schemas.microsoft.com/office/drawing/2014/main" val="10003"/>
                  </a:ext>
                </a:extLst>
              </a:tr>
              <a:tr h="1005774">
                <a:tc rowSpan="2">
                  <a:txBody>
                    <a:bodyPr/>
                    <a:lstStyle/>
                    <a:p>
                      <a:pPr algn="ctr">
                        <a:lnSpc>
                          <a:spcPct val="100000"/>
                        </a:lnSpc>
                        <a:spcAft>
                          <a:spcPts val="0"/>
                        </a:spcAft>
                      </a:pPr>
                      <a:endParaRPr lang="ru-RU" sz="900" dirty="0">
                        <a:effectLst/>
                      </a:endParaRPr>
                    </a:p>
                    <a:p>
                      <a:pPr algn="ctr">
                        <a:lnSpc>
                          <a:spcPct val="100000"/>
                        </a:lnSpc>
                        <a:spcAft>
                          <a:spcPts val="0"/>
                        </a:spcAft>
                      </a:pPr>
                      <a:r>
                        <a:rPr lang="kk-KZ" sz="900" dirty="0" smtClean="0">
                          <a:solidFill>
                            <a:srgbClr val="3906BA"/>
                          </a:solidFill>
                          <a:effectLst/>
                          <a:latin typeface="Times New Roman" pitchFamily="18" charset="0"/>
                          <a:ea typeface="Calibri"/>
                          <a:cs typeface="Times New Roman" pitchFamily="18" charset="0"/>
                        </a:rPr>
                        <a:t>4-2</a:t>
                      </a:r>
                      <a:endParaRPr lang="ru-RU" sz="900" dirty="0">
                        <a:solidFill>
                          <a:srgbClr val="3906BA"/>
                        </a:solidFill>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Ұзақ паузамен сөйлейді.</a:t>
                      </a:r>
                      <a:endParaRPr lang="ru-RU" sz="1100" dirty="0">
                        <a:effectLst/>
                      </a:endParaRPr>
                    </a:p>
                    <a:p>
                      <a:pPr>
                        <a:lnSpc>
                          <a:spcPct val="100000"/>
                        </a:lnSpc>
                        <a:spcAft>
                          <a:spcPts val="0"/>
                        </a:spcAft>
                      </a:pPr>
                      <a:r>
                        <a:rPr lang="kk-KZ" sz="1100" dirty="0">
                          <a:effectLst/>
                        </a:rPr>
                        <a:t>* Жай сөйлемдерді бір-бірімен байланыстыратын қабілеті төмен.</a:t>
                      </a:r>
                      <a:endParaRPr lang="ru-RU" sz="1100" dirty="0">
                        <a:effectLst/>
                      </a:endParaRPr>
                    </a:p>
                    <a:p>
                      <a:pPr>
                        <a:lnSpc>
                          <a:spcPct val="100000"/>
                        </a:lnSpc>
                        <a:spcAft>
                          <a:spcPts val="0"/>
                        </a:spcAft>
                      </a:pPr>
                      <a:r>
                        <a:rPr lang="kk-KZ" sz="1100" dirty="0">
                          <a:effectLst/>
                        </a:rPr>
                        <a:t>* Сұраққа тек қарапайым жауап береді; негізгі ақпаратты жеткізе алмайды.  </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a:effectLst/>
                        </a:rPr>
                        <a:t>* Жеке ақпаратты жеткізу үшін қарапайым сөздерді қолданады.</a:t>
                      </a:r>
                      <a:endParaRPr lang="ru-RU" sz="1100">
                        <a:effectLst/>
                      </a:endParaRPr>
                    </a:p>
                    <a:p>
                      <a:pPr>
                        <a:lnSpc>
                          <a:spcPct val="100000"/>
                        </a:lnSpc>
                        <a:spcAft>
                          <a:spcPts val="0"/>
                        </a:spcAft>
                      </a:pPr>
                      <a:r>
                        <a:rPr lang="kk-KZ" sz="1100">
                          <a:effectLst/>
                        </a:rPr>
                        <a:t>* Таныс емес тақырыптар бойынша сөздік қоры аз.</a:t>
                      </a:r>
                      <a:endParaRPr lang="ru-RU" sz="110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Негізгі сөйлемдерді қолдануға қабілеті аз; жеке сөз тіркестерін ғана пайдаланады.</a:t>
                      </a:r>
                      <a:endParaRPr lang="ru-RU" sz="1100" dirty="0">
                        <a:effectLst/>
                      </a:endParaRPr>
                    </a:p>
                    <a:p>
                      <a:pPr>
                        <a:lnSpc>
                          <a:spcPct val="100000"/>
                        </a:lnSpc>
                        <a:spcAft>
                          <a:spcPts val="0"/>
                        </a:spcAft>
                      </a:pPr>
                      <a:r>
                        <a:rPr lang="kk-KZ" sz="1100" dirty="0">
                          <a:effectLst/>
                        </a:rPr>
                        <a:t>* Жатқа білетін сөз тіркестерінен басқа көп қателер жібереді  </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endParaRPr lang="ru-RU" sz="1100" dirty="0">
                        <a:effectLst/>
                        <a:latin typeface="Times New Roman" pitchFamily="18" charset="0"/>
                        <a:ea typeface="Calibri"/>
                        <a:cs typeface="Times New Roman" pitchFamily="18" charset="0"/>
                      </a:endParaRPr>
                    </a:p>
                  </a:txBody>
                  <a:tcPr marL="22027" marR="22027" marT="0" marB="0"/>
                </a:tc>
                <a:extLst>
                  <a:ext uri="{0D108BD9-81ED-4DB2-BD59-A6C34878D82A}">
                    <a16:rowId xmlns="" xmlns:a16="http://schemas.microsoft.com/office/drawing/2014/main" val="10004"/>
                  </a:ext>
                </a:extLst>
              </a:tr>
              <a:tr h="502887">
                <a:tc vMerge="1">
                  <a:txBody>
                    <a:bodyPr/>
                    <a:lstStyle/>
                    <a:p>
                      <a:pPr algn="ctr">
                        <a:lnSpc>
                          <a:spcPct val="100000"/>
                        </a:lnSpc>
                        <a:spcAft>
                          <a:spcPts val="0"/>
                        </a:spcAft>
                      </a:pPr>
                      <a:endParaRPr lang="ru-RU" sz="900" dirty="0">
                        <a:solidFill>
                          <a:srgbClr val="3906BA"/>
                        </a:solidFill>
                        <a:effectLst/>
                        <a:latin typeface="Times New Roman" pitchFamily="18" charset="0"/>
                        <a:ea typeface="Calibri"/>
                        <a:cs typeface="Times New Roman" pitchFamily="18" charset="0"/>
                      </a:endParaRPr>
                    </a:p>
                  </a:txBody>
                  <a:tcPr marL="22028" marR="22028" marT="0" marB="0">
                    <a:solidFill>
                      <a:schemeClr val="accent6">
                        <a:lumMod val="20000"/>
                        <a:lumOff val="80000"/>
                      </a:schemeClr>
                    </a:solidFill>
                  </a:tcPr>
                </a:tc>
                <a:tc>
                  <a:txBody>
                    <a:bodyPr/>
                    <a:lstStyle/>
                    <a:p>
                      <a:pPr>
                        <a:lnSpc>
                          <a:spcPct val="100000"/>
                        </a:lnSpc>
                        <a:spcAft>
                          <a:spcPts val="0"/>
                        </a:spcAft>
                      </a:pPr>
                      <a:r>
                        <a:rPr lang="kk-KZ" sz="1100" dirty="0">
                          <a:effectLst/>
                        </a:rPr>
                        <a:t>* Ойын айтпас бұрын көп ойланады.</a:t>
                      </a:r>
                      <a:endParaRPr lang="ru-RU" sz="1100" dirty="0">
                        <a:effectLst/>
                      </a:endParaRPr>
                    </a:p>
                    <a:p>
                      <a:pPr>
                        <a:lnSpc>
                          <a:spcPct val="100000"/>
                        </a:lnSpc>
                        <a:spcAft>
                          <a:spcPts val="0"/>
                        </a:spcAft>
                      </a:pPr>
                      <a:r>
                        <a:rPr lang="kk-KZ" sz="1100" dirty="0">
                          <a:effectLst/>
                        </a:rPr>
                        <a:t>* Аз сөйлейді. </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a:effectLst/>
                        </a:rPr>
                        <a:t>* Сөздер мен сөз тіркестерін жеке-дара байланыссыз  қолданады.</a:t>
                      </a:r>
                      <a:endParaRPr lang="ru-RU" sz="110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Сөйлем құрай алмайды</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Сөздері анық емес, түсініксіз</a:t>
                      </a:r>
                      <a:endParaRPr lang="ru-RU" sz="1100" dirty="0">
                        <a:effectLst/>
                        <a:latin typeface="Times New Roman" pitchFamily="18" charset="0"/>
                        <a:ea typeface="Calibri"/>
                        <a:cs typeface="Times New Roman" pitchFamily="18" charset="0"/>
                      </a:endParaRPr>
                    </a:p>
                  </a:txBody>
                  <a:tcPr marL="22027" marR="22027" marT="0" marB="0"/>
                </a:tc>
                <a:extLst>
                  <a:ext uri="{0D108BD9-81ED-4DB2-BD59-A6C34878D82A}">
                    <a16:rowId xmlns="" xmlns:a16="http://schemas.microsoft.com/office/drawing/2014/main" val="10005"/>
                  </a:ext>
                </a:extLst>
              </a:tr>
              <a:tr h="670516">
                <a:tc rowSpan="2">
                  <a:txBody>
                    <a:bodyPr/>
                    <a:lstStyle/>
                    <a:p>
                      <a:pPr algn="ctr">
                        <a:lnSpc>
                          <a:spcPct val="100000"/>
                        </a:lnSpc>
                        <a:spcAft>
                          <a:spcPts val="0"/>
                        </a:spcAft>
                      </a:pPr>
                      <a:r>
                        <a:rPr lang="kk-KZ" sz="900" dirty="0" smtClean="0">
                          <a:solidFill>
                            <a:schemeClr val="dk1"/>
                          </a:solidFill>
                          <a:effectLst/>
                          <a:latin typeface="+mn-lt"/>
                          <a:ea typeface="+mn-ea"/>
                          <a:cs typeface="+mn-cs"/>
                        </a:rPr>
                        <a:t>2-0</a:t>
                      </a:r>
                      <a:endParaRPr lang="ru-RU" sz="900" dirty="0">
                        <a:solidFill>
                          <a:srgbClr val="3906BA"/>
                        </a:solidFill>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Сөйлей алмайды, сөйлесіп отырған адаммен қарым-қатынас орнатуға талпынбайды.</a:t>
                      </a:r>
                      <a:endParaRPr lang="ru-RU" sz="1100" dirty="0">
                        <a:effectLst/>
                      </a:endParaRPr>
                    </a:p>
                    <a:p>
                      <a:pPr>
                        <a:lnSpc>
                          <a:spcPct val="100000"/>
                        </a:lnSpc>
                        <a:spcAft>
                          <a:spcPts val="0"/>
                        </a:spcAft>
                      </a:pPr>
                      <a:r>
                        <a:rPr lang="kk-KZ" sz="1100" dirty="0">
                          <a:effectLst/>
                        </a:rPr>
                        <a:t>* Тілді меңгермеген.</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a:t>
                      </a:r>
                      <a:endParaRPr lang="ru-RU" sz="1100" dirty="0">
                        <a:effectLst/>
                        <a:latin typeface="Times New Roman" pitchFamily="18" charset="0"/>
                        <a:ea typeface="Calibri"/>
                        <a:cs typeface="Times New Roman" pitchFamily="18" charset="0"/>
                      </a:endParaRPr>
                    </a:p>
                  </a:txBody>
                  <a:tcPr marL="22027" marR="22027" marT="0" marB="0"/>
                </a:tc>
                <a:extLst>
                  <a:ext uri="{0D108BD9-81ED-4DB2-BD59-A6C34878D82A}">
                    <a16:rowId xmlns="" xmlns:a16="http://schemas.microsoft.com/office/drawing/2014/main" val="10006"/>
                  </a:ext>
                </a:extLst>
              </a:tr>
              <a:tr h="56926">
                <a:tc vMerge="1">
                  <a:txBody>
                    <a:bodyPr/>
                    <a:lstStyle/>
                    <a:p>
                      <a:pPr algn="ctr">
                        <a:lnSpc>
                          <a:spcPct val="100000"/>
                        </a:lnSpc>
                        <a:spcAft>
                          <a:spcPts val="0"/>
                        </a:spcAft>
                      </a:pPr>
                      <a:endParaRPr lang="ru-RU" sz="1200" dirty="0">
                        <a:solidFill>
                          <a:srgbClr val="3906BA"/>
                        </a:solidFill>
                        <a:effectLst/>
                        <a:latin typeface="Times New Roman" pitchFamily="18" charset="0"/>
                        <a:ea typeface="Calibri"/>
                        <a:cs typeface="Times New Roman" pitchFamily="18" charset="0"/>
                      </a:endParaRPr>
                    </a:p>
                  </a:txBody>
                  <a:tcPr marL="22028" marR="22028" marT="0" marB="0">
                    <a:solidFill>
                      <a:schemeClr val="accent6">
                        <a:lumMod val="20000"/>
                        <a:lumOff val="80000"/>
                      </a:schemeClr>
                    </a:solidFill>
                  </a:tcPr>
                </a:tc>
                <a:tc>
                  <a:txBody>
                    <a:bodyPr/>
                    <a:lstStyle/>
                    <a:p>
                      <a:pPr>
                        <a:lnSpc>
                          <a:spcPct val="100000"/>
                        </a:lnSpc>
                        <a:spcAft>
                          <a:spcPts val="0"/>
                        </a:spcAft>
                      </a:pPr>
                      <a:r>
                        <a:rPr lang="kk-KZ" sz="1100" dirty="0">
                          <a:effectLst/>
                        </a:rPr>
                        <a:t>* Сәйкес </a:t>
                      </a:r>
                      <a:r>
                        <a:rPr lang="kk-KZ" sz="1100" dirty="0" smtClean="0">
                          <a:effectLst/>
                        </a:rPr>
                        <a:t>келмейді.</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a:t>
                      </a:r>
                      <a:endParaRPr lang="ru-RU" sz="1100" dirty="0">
                        <a:effectLst/>
                        <a:latin typeface="Times New Roman" pitchFamily="18" charset="0"/>
                        <a:ea typeface="Calibri"/>
                        <a:cs typeface="Times New Roman" pitchFamily="18" charset="0"/>
                      </a:endParaRPr>
                    </a:p>
                  </a:txBody>
                  <a:tcPr marL="22027" marR="22027" marT="0" marB="0"/>
                </a:tc>
                <a:tc>
                  <a:txBody>
                    <a:bodyPr/>
                    <a:lstStyle/>
                    <a:p>
                      <a:pPr>
                        <a:lnSpc>
                          <a:spcPct val="100000"/>
                        </a:lnSpc>
                        <a:spcAft>
                          <a:spcPts val="0"/>
                        </a:spcAft>
                      </a:pPr>
                      <a:r>
                        <a:rPr lang="kk-KZ" sz="1100" dirty="0">
                          <a:effectLst/>
                        </a:rPr>
                        <a:t> </a:t>
                      </a:r>
                      <a:endParaRPr lang="ru-RU" sz="1100" dirty="0">
                        <a:effectLst/>
                        <a:latin typeface="Times New Roman" pitchFamily="18" charset="0"/>
                        <a:ea typeface="Calibri"/>
                        <a:cs typeface="Times New Roman" pitchFamily="18" charset="0"/>
                      </a:endParaRPr>
                    </a:p>
                  </a:txBody>
                  <a:tcPr marL="22027" marR="22027" marT="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4673389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eaLnBrk="1" fontAlgn="auto" hangingPunct="1">
              <a:spcAft>
                <a:spcPts val="0"/>
              </a:spcAft>
              <a:defRPr/>
            </a:pPr>
            <a:r>
              <a:rPr lang="kk-KZ" sz="3400"/>
              <a:t/>
            </a:r>
            <a:br>
              <a:rPr lang="kk-KZ" sz="3400"/>
            </a:br>
            <a:r>
              <a:rPr lang="kk-KZ" sz="3400"/>
              <a:t> </a:t>
            </a:r>
            <a:endParaRPr lang="ru-RU" sz="3400"/>
          </a:p>
        </p:txBody>
      </p:sp>
      <p:sp>
        <p:nvSpPr>
          <p:cNvPr id="23555" name="Rectangle 3"/>
          <p:cNvSpPr>
            <a:spLocks noGrp="1" noChangeArrowheads="1"/>
          </p:cNvSpPr>
          <p:nvPr>
            <p:ph sz="quarter" idx="1"/>
          </p:nvPr>
        </p:nvSpPr>
        <p:spPr/>
        <p:txBody>
          <a:bodyPr/>
          <a:lstStyle/>
          <a:p>
            <a:pPr algn="ctr" eaLnBrk="1" hangingPunct="1">
              <a:buFont typeface="Wingdings" pitchFamily="2" charset="2"/>
              <a:buNone/>
            </a:pPr>
            <a:endParaRPr lang="kk-KZ" altLang="ru-RU" b="1" dirty="0" smtClean="0">
              <a:solidFill>
                <a:srgbClr val="990000"/>
              </a:solidFill>
            </a:endParaRPr>
          </a:p>
          <a:p>
            <a:pPr algn="ctr" eaLnBrk="1" hangingPunct="1">
              <a:buFont typeface="Wingdings" pitchFamily="2" charset="2"/>
              <a:buNone/>
            </a:pPr>
            <a:endParaRPr lang="kk-KZ" altLang="ru-RU" b="1" dirty="0" smtClean="0">
              <a:solidFill>
                <a:srgbClr val="990000"/>
              </a:solidFill>
            </a:endParaRPr>
          </a:p>
          <a:p>
            <a:pPr algn="ctr" eaLnBrk="1" hangingPunct="1">
              <a:buFont typeface="Wingdings" pitchFamily="2" charset="2"/>
              <a:buNone/>
            </a:pPr>
            <a:r>
              <a:rPr lang="kk-KZ" altLang="ru-RU" sz="4000" b="1" dirty="0" smtClean="0">
                <a:solidFill>
                  <a:schemeClr val="tx2">
                    <a:lumMod val="60000"/>
                    <a:lumOff val="40000"/>
                  </a:schemeClr>
                </a:solidFill>
                <a:latin typeface="Arial" charset="0"/>
                <a:cs typeface="Arial" charset="0"/>
              </a:rPr>
              <a:t>Назар қойып,</a:t>
            </a:r>
          </a:p>
          <a:p>
            <a:pPr algn="ctr" eaLnBrk="1" hangingPunct="1">
              <a:buFont typeface="Wingdings" pitchFamily="2" charset="2"/>
              <a:buNone/>
            </a:pPr>
            <a:r>
              <a:rPr lang="kk-KZ" altLang="ru-RU" sz="4000" b="1" dirty="0" smtClean="0">
                <a:solidFill>
                  <a:schemeClr val="tx2">
                    <a:lumMod val="60000"/>
                    <a:lumOff val="40000"/>
                  </a:schemeClr>
                </a:solidFill>
                <a:latin typeface="Arial" charset="0"/>
                <a:cs typeface="Arial" charset="0"/>
              </a:rPr>
              <a:t> тыңдағандарыңызға рақмет!</a:t>
            </a:r>
            <a:endParaRPr lang="ru-RU" altLang="ru-RU" sz="4000" b="1" dirty="0" smtClean="0">
              <a:solidFill>
                <a:schemeClr val="tx2">
                  <a:lumMod val="60000"/>
                  <a:lumOff val="40000"/>
                </a:schemeClr>
              </a:solidFill>
              <a:latin typeface="Arial" charset="0"/>
              <a:cs typeface="Arial" charset="0"/>
            </a:endParaRPr>
          </a:p>
        </p:txBody>
      </p:sp>
    </p:spTree>
    <p:extLst>
      <p:ext uri="{BB962C8B-B14F-4D97-AF65-F5344CB8AC3E}">
        <p14:creationId xmlns:p14="http://schemas.microsoft.com/office/powerpoint/2010/main" val="2371876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Прямоугольник 1"/>
          <p:cNvSpPr>
            <a:spLocks noChangeArrowheads="1"/>
          </p:cNvSpPr>
          <p:nvPr/>
        </p:nvSpPr>
        <p:spPr bwMode="auto">
          <a:xfrm>
            <a:off x="539553" y="66675"/>
            <a:ext cx="8136904" cy="46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9" tIns="45704" rIns="91409" bIns="45704">
            <a:spAutoFit/>
          </a:bodyPr>
          <a:lstStyle>
            <a:lvl1pPr defTabSz="1244600" eaLnBrk="0" hangingPunct="0">
              <a:spcBef>
                <a:spcPct val="20000"/>
              </a:spcBef>
              <a:buFont typeface="Arial" charset="0"/>
              <a:buChar char="•"/>
              <a:defRPr sz="3200">
                <a:solidFill>
                  <a:schemeClr val="tx1"/>
                </a:solidFill>
                <a:latin typeface="Calibri" pitchFamily="34" charset="0"/>
              </a:defRPr>
            </a:lvl1pPr>
            <a:lvl2pPr marL="742950" indent="-285750" defTabSz="1244600" eaLnBrk="0" hangingPunct="0">
              <a:spcBef>
                <a:spcPct val="20000"/>
              </a:spcBef>
              <a:buFont typeface="Arial" charset="0"/>
              <a:buChar char="–"/>
              <a:defRPr sz="2800">
                <a:solidFill>
                  <a:schemeClr val="tx1"/>
                </a:solidFill>
                <a:latin typeface="Calibri" pitchFamily="34" charset="0"/>
              </a:defRPr>
            </a:lvl2pPr>
            <a:lvl3pPr marL="1143000" indent="-228600" defTabSz="1244600" eaLnBrk="0" hangingPunct="0">
              <a:spcBef>
                <a:spcPct val="20000"/>
              </a:spcBef>
              <a:buFont typeface="Arial" charset="0"/>
              <a:buChar char="•"/>
              <a:defRPr sz="2400">
                <a:solidFill>
                  <a:schemeClr val="tx1"/>
                </a:solidFill>
                <a:latin typeface="Calibri" pitchFamily="34" charset="0"/>
              </a:defRPr>
            </a:lvl3pPr>
            <a:lvl4pPr marL="1600200" indent="-228600" defTabSz="1244600" eaLnBrk="0" hangingPunct="0">
              <a:spcBef>
                <a:spcPct val="20000"/>
              </a:spcBef>
              <a:buFont typeface="Arial" charset="0"/>
              <a:buChar char="–"/>
              <a:defRPr sz="2000">
                <a:solidFill>
                  <a:schemeClr val="tx1"/>
                </a:solidFill>
                <a:latin typeface="Calibri" pitchFamily="34" charset="0"/>
              </a:defRPr>
            </a:lvl4pPr>
            <a:lvl5pPr marL="2057400" indent="-228600" defTabSz="1244600" eaLnBrk="0" hangingPunct="0">
              <a:spcBef>
                <a:spcPct val="20000"/>
              </a:spcBef>
              <a:buFont typeface="Arial" charset="0"/>
              <a:buChar char="»"/>
              <a:defRPr sz="2000">
                <a:solidFill>
                  <a:schemeClr val="tx1"/>
                </a:solidFill>
                <a:latin typeface="Calibri" pitchFamily="34" charset="0"/>
              </a:defRPr>
            </a:lvl5pPr>
            <a:lvl6pPr marL="25146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1244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83" eaLnBrk="1" hangingPunct="1">
              <a:spcBef>
                <a:spcPct val="50000"/>
              </a:spcBef>
              <a:buNone/>
              <a:defRPr/>
            </a:pPr>
            <a:r>
              <a:rPr lang="kk-KZ" sz="2400" b="1" dirty="0">
                <a:solidFill>
                  <a:schemeClr val="bg2">
                    <a:lumMod val="50000"/>
                  </a:schemeClr>
                </a:solidFill>
                <a:latin typeface="Times New Roman" panose="02020603050405020304" pitchFamily="18" charset="0"/>
                <a:cs typeface="Times New Roman" panose="02020603050405020304" pitchFamily="18" charset="0"/>
              </a:rPr>
              <a:t>Тест тапсырмаларын құрастырудағы басты қағидаттар</a:t>
            </a:r>
            <a:endParaRPr lang="ru-RU" sz="24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45951" y="699594"/>
            <a:ext cx="4267200" cy="3255293"/>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anchor="ctr"/>
          <a:lstStyle/>
          <a:p>
            <a:pPr algn="ctr">
              <a:defRPr/>
            </a:pPr>
            <a:endParaRPr lang="ru-RU">
              <a:solidFill>
                <a:prstClr val="white"/>
              </a:solidFill>
            </a:endParaRPr>
          </a:p>
        </p:txBody>
      </p:sp>
      <p:sp>
        <p:nvSpPr>
          <p:cNvPr id="12" name="Прямоугольник 11"/>
          <p:cNvSpPr/>
          <p:nvPr/>
        </p:nvSpPr>
        <p:spPr>
          <a:xfrm>
            <a:off x="280991" y="944414"/>
            <a:ext cx="3933825" cy="2765648"/>
          </a:xfrm>
          <a:prstGeom prst="rect">
            <a:avLst/>
          </a:prstGeom>
          <a:solidFill>
            <a:schemeClr val="accent3">
              <a:lumMod val="60000"/>
              <a:lumOff val="40000"/>
            </a:schemeClr>
          </a:solidFill>
        </p:spPr>
        <p:style>
          <a:lnRef idx="3">
            <a:schemeClr val="lt1"/>
          </a:lnRef>
          <a:fillRef idx="1">
            <a:schemeClr val="accent4"/>
          </a:fillRef>
          <a:effectRef idx="1">
            <a:schemeClr val="accent4"/>
          </a:effectRef>
          <a:fontRef idx="minor">
            <a:schemeClr val="lt1"/>
          </a:fontRef>
        </p:style>
        <p:txBody>
          <a:bodyPr lIns="91409" tIns="45704" rIns="91409" bIns="45704" anchor="ctr"/>
          <a:lstStyle/>
          <a:p>
            <a:pPr algn="ctr">
              <a:defRPr/>
            </a:pPr>
            <a:r>
              <a:rPr lang="kk-KZ" b="1" dirty="0" smtClean="0">
                <a:solidFill>
                  <a:srgbClr val="FF0000"/>
                </a:solidFill>
                <a:latin typeface="Arial" panose="020B0604020202020204" pitchFamily="34" charset="0"/>
                <a:cs typeface="Arial" panose="020B0604020202020204" pitchFamily="34" charset="0"/>
              </a:rPr>
              <a:t>1. Жеңілден </a:t>
            </a:r>
            <a:r>
              <a:rPr lang="kk-KZ" b="1" dirty="0">
                <a:solidFill>
                  <a:srgbClr val="FF0000"/>
                </a:solidFill>
                <a:latin typeface="Arial" panose="020B0604020202020204" pitchFamily="34" charset="0"/>
                <a:cs typeface="Arial" panose="020B0604020202020204" pitchFamily="34" charset="0"/>
              </a:rPr>
              <a:t>күрделіге өту </a:t>
            </a:r>
            <a:endParaRPr lang="kk-KZ" b="1" dirty="0" smtClean="0">
              <a:solidFill>
                <a:srgbClr val="FF0000"/>
              </a:solidFill>
              <a:latin typeface="Arial" panose="020B0604020202020204" pitchFamily="34" charset="0"/>
              <a:cs typeface="Arial" panose="020B0604020202020204" pitchFamily="34" charset="0"/>
            </a:endParaRPr>
          </a:p>
          <a:p>
            <a:pPr algn="ctr">
              <a:defRPr/>
            </a:pPr>
            <a:r>
              <a:rPr lang="kk-KZ" sz="1200" b="1" i="1" dirty="0">
                <a:solidFill>
                  <a:schemeClr val="tx1"/>
                </a:solidFill>
                <a:latin typeface="Arial" panose="020B0604020202020204" pitchFamily="34" charset="0"/>
                <a:cs typeface="Arial" panose="020B0604020202020204" pitchFamily="34" charset="0"/>
              </a:rPr>
              <a:t>(А, В, С)</a:t>
            </a:r>
          </a:p>
          <a:p>
            <a:pPr algn="ctr">
              <a:defRPr/>
            </a:pPr>
            <a:endParaRPr lang="kk-KZ" b="1" dirty="0" smtClean="0">
              <a:solidFill>
                <a:schemeClr val="accent4">
                  <a:lumMod val="75000"/>
                </a:schemeClr>
              </a:solidFill>
              <a:latin typeface="Arial" panose="020B0604020202020204" pitchFamily="34" charset="0"/>
              <a:cs typeface="Arial" panose="020B0604020202020204" pitchFamily="34" charset="0"/>
            </a:endParaRPr>
          </a:p>
          <a:p>
            <a:pPr algn="ctr">
              <a:defRPr/>
            </a:pPr>
            <a:endParaRPr lang="kk-KZ" b="1" dirty="0">
              <a:solidFill>
                <a:schemeClr val="accent4">
                  <a:lumMod val="75000"/>
                </a:schemeClr>
              </a:solidFill>
              <a:latin typeface="Arial" panose="020B0604020202020204" pitchFamily="34" charset="0"/>
              <a:cs typeface="Arial" panose="020B0604020202020204" pitchFamily="34" charset="0"/>
            </a:endParaRPr>
          </a:p>
          <a:p>
            <a:pPr algn="ctr">
              <a:defRPr/>
            </a:pPr>
            <a:endParaRPr lang="ru-RU" b="1" dirty="0">
              <a:solidFill>
                <a:prstClr val="white"/>
              </a:solidFill>
              <a:latin typeface="Arial" panose="020B0604020202020204" pitchFamily="34" charset="0"/>
              <a:cs typeface="Arial" panose="020B0604020202020204" pitchFamily="34" charset="0"/>
            </a:endParaRPr>
          </a:p>
        </p:txBody>
      </p:sp>
      <p:sp>
        <p:nvSpPr>
          <p:cNvPr id="13" name="Прямоугольник 12"/>
          <p:cNvSpPr/>
          <p:nvPr/>
        </p:nvSpPr>
        <p:spPr>
          <a:xfrm>
            <a:off x="4608005" y="699592"/>
            <a:ext cx="4267200" cy="323373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anchor="ctr"/>
          <a:lstStyle/>
          <a:p>
            <a:pPr algn="ctr">
              <a:defRPr/>
            </a:pPr>
            <a:endParaRPr lang="ru-RU">
              <a:solidFill>
                <a:prstClr val="white"/>
              </a:solidFill>
            </a:endParaRPr>
          </a:p>
        </p:txBody>
      </p:sp>
      <p:sp>
        <p:nvSpPr>
          <p:cNvPr id="19" name="Прямоугольник 18"/>
          <p:cNvSpPr/>
          <p:nvPr/>
        </p:nvSpPr>
        <p:spPr>
          <a:xfrm>
            <a:off x="2440409" y="4221088"/>
            <a:ext cx="4267200" cy="2372545"/>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9" tIns="45704" rIns="91409" bIns="45704" anchor="ctr"/>
          <a:lstStyle/>
          <a:p>
            <a:pPr algn="ctr">
              <a:defRPr/>
            </a:pPr>
            <a:endParaRPr lang="ru-RU">
              <a:solidFill>
                <a:prstClr val="white"/>
              </a:solidFill>
            </a:endParaRPr>
          </a:p>
        </p:txBody>
      </p:sp>
      <p:sp>
        <p:nvSpPr>
          <p:cNvPr id="23" name="Прямоугольник 22"/>
          <p:cNvSpPr/>
          <p:nvPr/>
        </p:nvSpPr>
        <p:spPr>
          <a:xfrm>
            <a:off x="4738419" y="945208"/>
            <a:ext cx="3933825" cy="2765648"/>
          </a:xfrm>
          <a:prstGeom prst="rect">
            <a:avLst/>
          </a:prstGeom>
          <a:solidFill>
            <a:schemeClr val="accent3">
              <a:lumMod val="60000"/>
              <a:lumOff val="40000"/>
            </a:schemeClr>
          </a:solidFill>
        </p:spPr>
        <p:style>
          <a:lnRef idx="3">
            <a:schemeClr val="lt1"/>
          </a:lnRef>
          <a:fillRef idx="1">
            <a:schemeClr val="accent4"/>
          </a:fillRef>
          <a:effectRef idx="1">
            <a:schemeClr val="accent4"/>
          </a:effectRef>
          <a:fontRef idx="minor">
            <a:schemeClr val="lt1"/>
          </a:fontRef>
        </p:style>
        <p:txBody>
          <a:bodyPr lIns="91409" tIns="45704" rIns="91409" bIns="45704" anchor="ctr"/>
          <a:lstStyle/>
          <a:p>
            <a:pPr algn="ctr">
              <a:defRPr/>
            </a:pPr>
            <a:r>
              <a:rPr lang="kk-KZ" b="1" dirty="0" smtClean="0">
                <a:solidFill>
                  <a:srgbClr val="FF0000"/>
                </a:solidFill>
                <a:latin typeface="Arial" panose="020B0604020202020204" pitchFamily="34" charset="0"/>
                <a:cs typeface="Arial" panose="020B0604020202020204" pitchFamily="34" charset="0"/>
              </a:rPr>
              <a:t>2. Бірегейлік </a:t>
            </a:r>
          </a:p>
          <a:p>
            <a:pPr algn="ctr">
              <a:defRPr/>
            </a:pPr>
            <a:r>
              <a:rPr lang="kk-KZ" sz="1200" b="1" i="1" dirty="0">
                <a:solidFill>
                  <a:schemeClr val="tx1"/>
                </a:solidFill>
                <a:latin typeface="Arial" panose="020B0604020202020204" pitchFamily="34" charset="0"/>
                <a:cs typeface="Arial" panose="020B0604020202020204" pitchFamily="34" charset="0"/>
              </a:rPr>
              <a:t>(жауаптардың бір сөз табына қатысты сөздерден алынып, бірегей орналастырылуы)</a:t>
            </a:r>
          </a:p>
          <a:p>
            <a:pPr algn="ctr">
              <a:defRPr/>
            </a:pPr>
            <a:endParaRPr lang="kk-KZ" sz="1200" b="1" i="1" dirty="0">
              <a:solidFill>
                <a:schemeClr val="accent6">
                  <a:lumMod val="60000"/>
                  <a:lumOff val="40000"/>
                </a:schemeClr>
              </a:solidFill>
              <a:latin typeface="Arial" panose="020B0604020202020204" pitchFamily="34" charset="0"/>
              <a:cs typeface="Arial" panose="020B0604020202020204" pitchFamily="34" charset="0"/>
            </a:endParaRPr>
          </a:p>
          <a:p>
            <a:pPr algn="ctr">
              <a:defRPr/>
            </a:pPr>
            <a:endParaRPr lang="kk-KZ" sz="1200" b="1" i="1" dirty="0">
              <a:solidFill>
                <a:schemeClr val="accent6">
                  <a:lumMod val="60000"/>
                  <a:lumOff val="40000"/>
                </a:schemeClr>
              </a:solidFill>
              <a:latin typeface="Arial" panose="020B0604020202020204" pitchFamily="34" charset="0"/>
              <a:cs typeface="Arial" panose="020B0604020202020204" pitchFamily="34" charset="0"/>
            </a:endParaRPr>
          </a:p>
          <a:p>
            <a:pPr algn="ctr">
              <a:defRPr/>
            </a:pPr>
            <a:r>
              <a:rPr lang="kk-KZ" b="1" dirty="0">
                <a:solidFill>
                  <a:prstClr val="white"/>
                </a:solidFill>
                <a:latin typeface="Arial" panose="020B0604020202020204" pitchFamily="34" charset="0"/>
                <a:cs typeface="Arial" panose="020B0604020202020204" pitchFamily="34" charset="0"/>
              </a:rPr>
              <a:t> </a:t>
            </a:r>
            <a:endParaRPr lang="ru-RU" b="1" dirty="0">
              <a:solidFill>
                <a:prstClr val="white"/>
              </a:solidFill>
              <a:latin typeface="Arial" panose="020B0604020202020204" pitchFamily="34" charset="0"/>
              <a:cs typeface="Arial" panose="020B0604020202020204" pitchFamily="34" charset="0"/>
            </a:endParaRPr>
          </a:p>
        </p:txBody>
      </p:sp>
      <p:sp>
        <p:nvSpPr>
          <p:cNvPr id="24" name="Прямоугольник 23"/>
          <p:cNvSpPr/>
          <p:nvPr/>
        </p:nvSpPr>
        <p:spPr>
          <a:xfrm>
            <a:off x="2608267" y="4332651"/>
            <a:ext cx="3933825" cy="2149426"/>
          </a:xfrm>
          <a:prstGeom prst="rect">
            <a:avLst/>
          </a:prstGeom>
          <a:solidFill>
            <a:schemeClr val="accent3">
              <a:lumMod val="60000"/>
              <a:lumOff val="40000"/>
            </a:schemeClr>
          </a:solidFill>
        </p:spPr>
        <p:style>
          <a:lnRef idx="3">
            <a:schemeClr val="lt1"/>
          </a:lnRef>
          <a:fillRef idx="1">
            <a:schemeClr val="accent4"/>
          </a:fillRef>
          <a:effectRef idx="1">
            <a:schemeClr val="accent4"/>
          </a:effectRef>
          <a:fontRef idx="minor">
            <a:schemeClr val="lt1"/>
          </a:fontRef>
        </p:style>
        <p:txBody>
          <a:bodyPr lIns="91409" tIns="45704" rIns="91409" bIns="45704" anchor="ctr"/>
          <a:lstStyle/>
          <a:p>
            <a:pPr algn="ctr">
              <a:defRPr/>
            </a:pPr>
            <a:r>
              <a:rPr lang="kk-KZ" b="1" dirty="0" smtClean="0">
                <a:solidFill>
                  <a:srgbClr val="FF0000"/>
                </a:solidFill>
                <a:latin typeface="Arial" panose="020B0604020202020204" pitchFamily="34" charset="0"/>
                <a:cs typeface="Arial" panose="020B0604020202020204" pitchFamily="34" charset="0"/>
              </a:rPr>
              <a:t>3. Сәйкестік </a:t>
            </a:r>
          </a:p>
          <a:p>
            <a:pPr algn="ctr">
              <a:defRPr/>
            </a:pPr>
            <a:r>
              <a:rPr lang="kk-KZ" sz="1200" b="1" i="1" dirty="0">
                <a:solidFill>
                  <a:schemeClr val="tx1"/>
                </a:solidFill>
                <a:latin typeface="Arial" panose="020B0604020202020204" pitchFamily="34" charset="0"/>
                <a:cs typeface="Arial" panose="020B0604020202020204" pitchFamily="34" charset="0"/>
              </a:rPr>
              <a:t>(сөйлемдердің бір тақырыптық аяда қолданылуы, мағына жағынан сәйкестігі)</a:t>
            </a:r>
          </a:p>
          <a:p>
            <a:pPr algn="ctr">
              <a:defRPr/>
            </a:pPr>
            <a:endParaRPr lang="ru-RU" b="1" dirty="0">
              <a:solidFill>
                <a:srgbClr val="FF0000"/>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91" y="4130365"/>
            <a:ext cx="1655763"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199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134" cy="1224650"/>
          </a:xfrm>
        </p:spPr>
        <p:txBody>
          <a:bodyPr/>
          <a:lstStyle/>
          <a:p>
            <a:pPr algn="ctr"/>
            <a:r>
              <a:rPr lang="kk-KZ" sz="2400" b="1" dirty="0">
                <a:solidFill>
                  <a:srgbClr val="0070C0"/>
                </a:solidFill>
                <a:latin typeface="Arial" panose="020B0604020202020204" pitchFamily="34" charset="0"/>
                <a:cs typeface="Arial" panose="020B0604020202020204" pitchFamily="34" charset="0"/>
              </a:rPr>
              <a:t>Тест тапсырмаларын  құрастыруға қойылатын талаптар</a:t>
            </a:r>
            <a:endParaRPr lang="ru-RU" sz="2400" b="1" dirty="0">
              <a:solidFill>
                <a:srgbClr val="0070C0"/>
              </a:solidFill>
              <a:latin typeface="Arial" panose="020B0604020202020204" pitchFamily="34" charset="0"/>
              <a:cs typeface="Arial" panose="020B0604020202020204" pitchFamily="34" charset="0"/>
            </a:endParaRPr>
          </a:p>
        </p:txBody>
      </p:sp>
      <p:sp>
        <p:nvSpPr>
          <p:cNvPr id="3" name="Содержимое 2"/>
          <p:cNvSpPr>
            <a:spLocks noGrp="1"/>
          </p:cNvSpPr>
          <p:nvPr>
            <p:ph idx="1"/>
          </p:nvPr>
        </p:nvSpPr>
        <p:spPr>
          <a:xfrm>
            <a:off x="395536" y="1916836"/>
            <a:ext cx="8213601" cy="4464496"/>
          </a:xfrm>
        </p:spPr>
        <p:txBody>
          <a:bodyPr/>
          <a:lstStyle/>
          <a:p>
            <a:pPr eaLnBrk="1" hangingPunct="1">
              <a:lnSpc>
                <a:spcPct val="80000"/>
              </a:lnSpc>
              <a:buClr>
                <a:srgbClr val="CC0000"/>
              </a:buClr>
              <a:buFont typeface="Wingdings" pitchFamily="2" charset="2"/>
              <a:buChar char="ü"/>
            </a:pPr>
            <a:r>
              <a:rPr lang="kk-KZ" sz="1800" b="1" dirty="0">
                <a:solidFill>
                  <a:srgbClr val="002060"/>
                </a:solidFill>
                <a:latin typeface="Arial" panose="020B0604020202020204" pitchFamily="34" charset="0"/>
                <a:cs typeface="Arial" panose="020B0604020202020204" pitchFamily="34" charset="0"/>
              </a:rPr>
              <a:t>тапсырмалардың спецификациядан ауытқымауы;</a:t>
            </a:r>
          </a:p>
          <a:p>
            <a:pPr marL="110388" indent="0" eaLnBrk="1" hangingPunct="1">
              <a:lnSpc>
                <a:spcPct val="80000"/>
              </a:lnSpc>
              <a:buClr>
                <a:srgbClr val="CC0000"/>
              </a:buClr>
              <a:buNone/>
            </a:pPr>
            <a:endParaRPr lang="kk-KZ" sz="1800" b="1" dirty="0">
              <a:solidFill>
                <a:srgbClr val="002060"/>
              </a:solidFill>
              <a:latin typeface="Arial" panose="020B0604020202020204" pitchFamily="34" charset="0"/>
              <a:cs typeface="Arial" panose="020B0604020202020204" pitchFamily="34" charset="0"/>
            </a:endParaRPr>
          </a:p>
          <a:p>
            <a:pPr eaLnBrk="1" hangingPunct="1">
              <a:lnSpc>
                <a:spcPct val="80000"/>
              </a:lnSpc>
              <a:buClr>
                <a:srgbClr val="CC0000"/>
              </a:buClr>
              <a:buFont typeface="Wingdings" pitchFamily="2" charset="2"/>
              <a:buChar char="ü"/>
            </a:pPr>
            <a:r>
              <a:rPr lang="kk-KZ" sz="1800" b="1" dirty="0">
                <a:solidFill>
                  <a:srgbClr val="002060"/>
                </a:solidFill>
                <a:latin typeface="Arial" panose="020B0604020202020204" pitchFamily="34" charset="0"/>
                <a:cs typeface="Arial" panose="020B0604020202020204" pitchFamily="34" charset="0"/>
              </a:rPr>
              <a:t>тест тапсырмаларының белгілі бір мақсатқа негізделуі;</a:t>
            </a:r>
          </a:p>
          <a:p>
            <a:pPr marL="110388" indent="0" eaLnBrk="1" hangingPunct="1">
              <a:lnSpc>
                <a:spcPct val="80000"/>
              </a:lnSpc>
              <a:buClr>
                <a:srgbClr val="CC0000"/>
              </a:buClr>
              <a:buNone/>
            </a:pPr>
            <a:endParaRPr lang="kk-KZ" sz="1800" b="1" dirty="0">
              <a:solidFill>
                <a:srgbClr val="002060"/>
              </a:solidFill>
              <a:latin typeface="Arial" panose="020B0604020202020204" pitchFamily="34" charset="0"/>
              <a:cs typeface="Arial" panose="020B0604020202020204" pitchFamily="34" charset="0"/>
            </a:endParaRPr>
          </a:p>
          <a:p>
            <a:pPr eaLnBrk="1" hangingPunct="1">
              <a:lnSpc>
                <a:spcPct val="80000"/>
              </a:lnSpc>
              <a:buClr>
                <a:srgbClr val="CC0000"/>
              </a:buClr>
              <a:buFont typeface="Wingdings" pitchFamily="2" charset="2"/>
              <a:buChar char="ü"/>
            </a:pPr>
            <a:r>
              <a:rPr lang="kk-KZ" sz="1800" b="1" dirty="0">
                <a:solidFill>
                  <a:srgbClr val="002060"/>
                </a:solidFill>
                <a:latin typeface="Arial" panose="020B0604020202020204" pitchFamily="34" charset="0"/>
                <a:cs typeface="Arial" panose="020B0604020202020204" pitchFamily="34" charset="0"/>
              </a:rPr>
              <a:t>тапсырманың терминдік атаумен емес, функционалды-семантикалық жолмен, мағынаны сипаттау арқылы берілуі;</a:t>
            </a:r>
          </a:p>
          <a:p>
            <a:pPr marL="110388" indent="0" eaLnBrk="1" hangingPunct="1">
              <a:lnSpc>
                <a:spcPct val="80000"/>
              </a:lnSpc>
              <a:buClr>
                <a:srgbClr val="CC0000"/>
              </a:buClr>
              <a:buNone/>
            </a:pPr>
            <a:endParaRPr lang="kk-KZ" sz="1800" b="1" dirty="0">
              <a:solidFill>
                <a:srgbClr val="002060"/>
              </a:solidFill>
              <a:latin typeface="Arial" panose="020B0604020202020204" pitchFamily="34" charset="0"/>
              <a:cs typeface="Arial" panose="020B0604020202020204" pitchFamily="34" charset="0"/>
            </a:endParaRPr>
          </a:p>
          <a:p>
            <a:pPr eaLnBrk="1" hangingPunct="1">
              <a:lnSpc>
                <a:spcPct val="80000"/>
              </a:lnSpc>
              <a:buClr>
                <a:srgbClr val="CC0000"/>
              </a:buClr>
              <a:buFont typeface="Wingdings" pitchFamily="2" charset="2"/>
              <a:buChar char="ü"/>
            </a:pPr>
            <a:r>
              <a:rPr lang="kk-KZ" sz="1800" b="1" dirty="0">
                <a:solidFill>
                  <a:srgbClr val="002060"/>
                </a:solidFill>
                <a:latin typeface="Arial" panose="020B0604020202020204" pitchFamily="34" charset="0"/>
                <a:cs typeface="Arial" panose="020B0604020202020204" pitchFamily="34" charset="0"/>
              </a:rPr>
              <a:t>дистракторлардың жүйелі, нақты, қысқа </a:t>
            </a:r>
            <a:r>
              <a:rPr lang="kk-KZ" sz="1800" b="1" dirty="0" smtClean="0">
                <a:solidFill>
                  <a:srgbClr val="002060"/>
                </a:solidFill>
                <a:latin typeface="Arial" panose="020B0604020202020204" pitchFamily="34" charset="0"/>
                <a:cs typeface="Arial" panose="020B0604020202020204" pitchFamily="34" charset="0"/>
              </a:rPr>
              <a:t>болуы, дұрыс орналасуы;</a:t>
            </a:r>
            <a:endParaRPr lang="kk-KZ" sz="1800" b="1" dirty="0">
              <a:solidFill>
                <a:srgbClr val="002060"/>
              </a:solidFill>
              <a:latin typeface="Arial" panose="020B0604020202020204" pitchFamily="34" charset="0"/>
              <a:cs typeface="Arial" panose="020B0604020202020204" pitchFamily="34" charset="0"/>
            </a:endParaRPr>
          </a:p>
          <a:p>
            <a:pPr marL="110388" indent="0" eaLnBrk="1" hangingPunct="1">
              <a:lnSpc>
                <a:spcPct val="80000"/>
              </a:lnSpc>
              <a:buClr>
                <a:srgbClr val="CC0000"/>
              </a:buClr>
              <a:buNone/>
            </a:pPr>
            <a:endParaRPr lang="kk-KZ" sz="1800" b="1" dirty="0">
              <a:solidFill>
                <a:srgbClr val="002060"/>
              </a:solidFill>
              <a:latin typeface="Arial" panose="020B0604020202020204" pitchFamily="34" charset="0"/>
              <a:cs typeface="Arial" panose="020B0604020202020204" pitchFamily="34" charset="0"/>
            </a:endParaRPr>
          </a:p>
          <a:p>
            <a:pPr eaLnBrk="1" hangingPunct="1">
              <a:lnSpc>
                <a:spcPct val="80000"/>
              </a:lnSpc>
              <a:buClr>
                <a:srgbClr val="CC0000"/>
              </a:buClr>
              <a:buFont typeface="Wingdings" pitchFamily="2" charset="2"/>
              <a:buChar char="ü"/>
            </a:pPr>
            <a:r>
              <a:rPr lang="kk-KZ" sz="1800" b="1" dirty="0">
                <a:solidFill>
                  <a:srgbClr val="002060"/>
                </a:solidFill>
                <a:latin typeface="Arial" panose="020B0604020202020204" pitchFamily="34" charset="0"/>
                <a:cs typeface="Arial" panose="020B0604020202020204" pitchFamily="34" charset="0"/>
              </a:rPr>
              <a:t>жеңілден күрделіге өту қағидатының қатаң сақталуы;</a:t>
            </a:r>
          </a:p>
          <a:p>
            <a:pPr marL="110388" indent="0" eaLnBrk="1" hangingPunct="1">
              <a:lnSpc>
                <a:spcPct val="80000"/>
              </a:lnSpc>
              <a:buClr>
                <a:srgbClr val="CC0000"/>
              </a:buClr>
              <a:buNone/>
            </a:pPr>
            <a:endParaRPr lang="kk-KZ" sz="1800" b="1" dirty="0">
              <a:solidFill>
                <a:srgbClr val="002060"/>
              </a:solidFill>
              <a:latin typeface="Arial" panose="020B0604020202020204" pitchFamily="34" charset="0"/>
              <a:cs typeface="Arial" panose="020B0604020202020204" pitchFamily="34" charset="0"/>
            </a:endParaRPr>
          </a:p>
          <a:p>
            <a:pPr eaLnBrk="1" hangingPunct="1">
              <a:lnSpc>
                <a:spcPct val="80000"/>
              </a:lnSpc>
              <a:buClr>
                <a:srgbClr val="CC0000"/>
              </a:buClr>
              <a:buFont typeface="Wingdings" pitchFamily="2" charset="2"/>
              <a:buChar char="ü"/>
            </a:pPr>
            <a:r>
              <a:rPr lang="kk-KZ" sz="1800" b="1" dirty="0">
                <a:solidFill>
                  <a:srgbClr val="002060"/>
                </a:solidFill>
                <a:latin typeface="Arial" panose="020B0604020202020204" pitchFamily="34" charset="0"/>
                <a:cs typeface="Arial" panose="020B0604020202020204" pitchFamily="34" charset="0"/>
              </a:rPr>
              <a:t>дистракторлардағы сөздердің бір сөз табынан болуы, лексикалық тақырыптарға сәйкес </a:t>
            </a:r>
            <a:r>
              <a:rPr lang="kk-KZ" sz="1800" b="1" dirty="0" smtClean="0">
                <a:solidFill>
                  <a:srgbClr val="002060"/>
                </a:solidFill>
                <a:latin typeface="Arial" panose="020B0604020202020204" pitchFamily="34" charset="0"/>
                <a:cs typeface="Arial" panose="020B0604020202020204" pitchFamily="34" charset="0"/>
              </a:rPr>
              <a:t>келуі;</a:t>
            </a:r>
            <a:endParaRPr lang="kk-KZ" sz="1800" b="1" dirty="0">
              <a:solidFill>
                <a:srgbClr val="002060"/>
              </a:solidFill>
              <a:latin typeface="Arial" panose="020B0604020202020204" pitchFamily="34" charset="0"/>
              <a:cs typeface="Arial" panose="020B0604020202020204" pitchFamily="34" charset="0"/>
            </a:endParaRPr>
          </a:p>
          <a:p>
            <a:pPr marL="110388" indent="0" eaLnBrk="1" hangingPunct="1">
              <a:lnSpc>
                <a:spcPct val="80000"/>
              </a:lnSpc>
              <a:buClr>
                <a:srgbClr val="CC0000"/>
              </a:buClr>
              <a:buNone/>
            </a:pPr>
            <a:endParaRPr lang="kk-KZ" sz="1800" b="1" dirty="0">
              <a:solidFill>
                <a:srgbClr val="002060"/>
              </a:solidFill>
              <a:latin typeface="Arial" panose="020B0604020202020204" pitchFamily="34" charset="0"/>
              <a:cs typeface="Arial" panose="020B0604020202020204" pitchFamily="34" charset="0"/>
            </a:endParaRPr>
          </a:p>
          <a:p>
            <a:pPr eaLnBrk="1" hangingPunct="1">
              <a:lnSpc>
                <a:spcPct val="80000"/>
              </a:lnSpc>
              <a:buClr>
                <a:srgbClr val="CC0000"/>
              </a:buClr>
              <a:buFont typeface="Wingdings" pitchFamily="2" charset="2"/>
              <a:buChar char="ü"/>
            </a:pPr>
            <a:r>
              <a:rPr lang="kk-KZ" sz="1800" b="1" dirty="0">
                <a:solidFill>
                  <a:srgbClr val="002060"/>
                </a:solidFill>
                <a:latin typeface="Arial" panose="020B0604020202020204" pitchFamily="34" charset="0"/>
                <a:cs typeface="Arial" panose="020B0604020202020204" pitchFamily="34" charset="0"/>
              </a:rPr>
              <a:t>орфографиялық, стилистикалық қателердің </a:t>
            </a:r>
            <a:r>
              <a:rPr lang="kk-KZ" sz="1800" b="1" dirty="0" smtClean="0">
                <a:solidFill>
                  <a:srgbClr val="002060"/>
                </a:solidFill>
                <a:latin typeface="Arial" panose="020B0604020202020204" pitchFamily="34" charset="0"/>
                <a:cs typeface="Arial" panose="020B0604020202020204" pitchFamily="34" charset="0"/>
              </a:rPr>
              <a:t>жіберілмеуі;</a:t>
            </a:r>
            <a:endParaRPr lang="kk-KZ" sz="1800" b="1" dirty="0">
              <a:solidFill>
                <a:srgbClr val="002060"/>
              </a:solidFill>
              <a:latin typeface="Arial" panose="020B0604020202020204" pitchFamily="34" charset="0"/>
              <a:cs typeface="Arial" panose="020B0604020202020204" pitchFamily="34" charset="0"/>
            </a:endParaRPr>
          </a:p>
          <a:p>
            <a:pPr marL="110387" indent="0" eaLnBrk="1" hangingPunct="1">
              <a:lnSpc>
                <a:spcPct val="80000"/>
              </a:lnSpc>
              <a:buClr>
                <a:srgbClr val="CC0000"/>
              </a:buClr>
              <a:buNone/>
            </a:pPr>
            <a:endParaRPr lang="en-US" sz="1800" b="1" dirty="0">
              <a:solidFill>
                <a:srgbClr val="002060"/>
              </a:solidFill>
              <a:latin typeface="Arial" panose="020B0604020202020204" pitchFamily="34" charset="0"/>
              <a:cs typeface="Arial" panose="020B0604020202020204" pitchFamily="34" charset="0"/>
            </a:endParaRPr>
          </a:p>
          <a:p>
            <a:pPr eaLnBrk="1" hangingPunct="1">
              <a:lnSpc>
                <a:spcPct val="80000"/>
              </a:lnSpc>
              <a:buClr>
                <a:srgbClr val="CC0000"/>
              </a:buClr>
              <a:buFont typeface="Wingdings" pitchFamily="2" charset="2"/>
              <a:buChar char="ü"/>
            </a:pPr>
            <a:r>
              <a:rPr lang="kk-KZ" sz="1800" b="1" dirty="0">
                <a:solidFill>
                  <a:srgbClr val="002060"/>
                </a:solidFill>
                <a:latin typeface="Arial" panose="020B0604020202020204" pitchFamily="34" charset="0"/>
                <a:cs typeface="Arial" panose="020B0604020202020204" pitchFamily="34" charset="0"/>
              </a:rPr>
              <a:t>тапсырмалардың лексикалық минимумға сәйкес жасалуы</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8" y="1125538"/>
            <a:ext cx="1660873" cy="1154064"/>
          </a:xfrm>
          <a:prstGeom prst="rect">
            <a:avLst/>
          </a:prstGeom>
        </p:spPr>
      </p:pic>
    </p:spTree>
    <p:extLst>
      <p:ext uri="{BB962C8B-B14F-4D97-AF65-F5344CB8AC3E}">
        <p14:creationId xmlns:p14="http://schemas.microsoft.com/office/powerpoint/2010/main" val="39830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836712"/>
            <a:ext cx="8229134" cy="1224650"/>
          </a:xfrm>
        </p:spPr>
        <p:txBody>
          <a:bodyPr/>
          <a:lstStyle/>
          <a:p>
            <a:pPr algn="ctr"/>
            <a:r>
              <a:rPr lang="kk-KZ" sz="2800" b="1" dirty="0">
                <a:solidFill>
                  <a:srgbClr val="0070C0"/>
                </a:solidFill>
                <a:latin typeface="Arial" panose="020B0604020202020204" pitchFamily="34" charset="0"/>
                <a:cs typeface="Arial" panose="020B0604020202020204" pitchFamily="34" charset="0"/>
              </a:rPr>
              <a:t>Дистракторларды іріктеуге </a:t>
            </a:r>
            <a:r>
              <a:rPr lang="kk-KZ" sz="2800" b="1" dirty="0" smtClean="0">
                <a:solidFill>
                  <a:srgbClr val="0070C0"/>
                </a:solidFill>
                <a:latin typeface="Arial" panose="020B0604020202020204" pitchFamily="34" charset="0"/>
                <a:cs typeface="Arial" panose="020B0604020202020204" pitchFamily="34" charset="0"/>
              </a:rPr>
              <a:t/>
            </a:r>
            <a:br>
              <a:rPr lang="kk-KZ" sz="2800" b="1" dirty="0" smtClean="0">
                <a:solidFill>
                  <a:srgbClr val="0070C0"/>
                </a:solidFill>
                <a:latin typeface="Arial" panose="020B0604020202020204" pitchFamily="34" charset="0"/>
                <a:cs typeface="Arial" panose="020B0604020202020204" pitchFamily="34" charset="0"/>
              </a:rPr>
            </a:br>
            <a:r>
              <a:rPr lang="kk-KZ" sz="2800" b="1" dirty="0" smtClean="0">
                <a:solidFill>
                  <a:srgbClr val="0070C0"/>
                </a:solidFill>
                <a:latin typeface="Arial" panose="020B0604020202020204" pitchFamily="34" charset="0"/>
                <a:cs typeface="Arial" panose="020B0604020202020204" pitchFamily="34" charset="0"/>
              </a:rPr>
              <a:t>қойылатын </a:t>
            </a:r>
            <a:r>
              <a:rPr lang="kk-KZ" sz="2800" b="1" dirty="0">
                <a:solidFill>
                  <a:srgbClr val="0070C0"/>
                </a:solidFill>
                <a:latin typeface="Arial" panose="020B0604020202020204" pitchFamily="34" charset="0"/>
                <a:cs typeface="Arial" panose="020B0604020202020204" pitchFamily="34" charset="0"/>
              </a:rPr>
              <a:t>талаптар</a:t>
            </a:r>
            <a:endParaRPr lang="ru-RU" sz="2800" b="1" dirty="0">
              <a:solidFill>
                <a:srgbClr val="0070C0"/>
              </a:solidFill>
              <a:latin typeface="Arial" panose="020B0604020202020204" pitchFamily="34" charset="0"/>
              <a:cs typeface="Arial" panose="020B0604020202020204" pitchFamily="34" charset="0"/>
            </a:endParaRPr>
          </a:p>
        </p:txBody>
      </p:sp>
      <p:sp>
        <p:nvSpPr>
          <p:cNvPr id="3" name="Содержимое 2"/>
          <p:cNvSpPr>
            <a:spLocks noGrp="1"/>
          </p:cNvSpPr>
          <p:nvPr>
            <p:ph idx="1"/>
          </p:nvPr>
        </p:nvSpPr>
        <p:spPr>
          <a:xfrm>
            <a:off x="395536" y="1916836"/>
            <a:ext cx="8213601" cy="4464496"/>
          </a:xfrm>
        </p:spPr>
        <p:txBody>
          <a:bodyPr/>
          <a:lstStyle/>
          <a:p>
            <a:pPr marL="110388" indent="0" eaLnBrk="1" hangingPunct="1">
              <a:lnSpc>
                <a:spcPct val="80000"/>
              </a:lnSpc>
              <a:buClr>
                <a:srgbClr val="CC0000"/>
              </a:buClr>
              <a:buNone/>
            </a:pPr>
            <a:endParaRPr lang="kk-KZ" sz="1800" b="1" dirty="0">
              <a:solidFill>
                <a:srgbClr val="002060"/>
              </a:solidFill>
              <a:latin typeface="Arial" panose="020B0604020202020204" pitchFamily="34" charset="0"/>
              <a:cs typeface="Arial" panose="020B0604020202020204" pitchFamily="34" charset="0"/>
            </a:endParaRPr>
          </a:p>
          <a:p>
            <a:pPr marL="110388" indent="0" eaLnBrk="1" hangingPunct="1">
              <a:lnSpc>
                <a:spcPct val="80000"/>
              </a:lnSpc>
              <a:buClr>
                <a:srgbClr val="CC0000"/>
              </a:buClr>
              <a:buNone/>
            </a:pPr>
            <a:endParaRPr lang="kk-KZ" sz="1800" b="1" dirty="0">
              <a:solidFill>
                <a:srgbClr val="002060"/>
              </a:solidFill>
              <a:latin typeface="Arial" panose="020B0604020202020204" pitchFamily="34" charset="0"/>
              <a:cs typeface="Arial" panose="020B0604020202020204" pitchFamily="34" charset="0"/>
            </a:endParaRPr>
          </a:p>
          <a:p>
            <a:pPr eaLnBrk="1" hangingPunct="1">
              <a:lnSpc>
                <a:spcPct val="80000"/>
              </a:lnSpc>
              <a:buClr>
                <a:srgbClr val="CC0000"/>
              </a:buClr>
              <a:buFont typeface="Wingdings" pitchFamily="2" charset="2"/>
              <a:buChar char="ü"/>
            </a:pPr>
            <a:r>
              <a:rPr lang="kk-KZ" sz="1800" b="1" dirty="0">
                <a:solidFill>
                  <a:srgbClr val="002060"/>
                </a:solidFill>
                <a:latin typeface="Arial" panose="020B0604020202020204" pitchFamily="34" charset="0"/>
                <a:cs typeface="Arial" panose="020B0604020202020204" pitchFamily="34" charset="0"/>
              </a:rPr>
              <a:t>дыбысталуы бірдей дистракторларды қолданбау;</a:t>
            </a:r>
          </a:p>
          <a:p>
            <a:pPr marL="110388" indent="0" eaLnBrk="1" hangingPunct="1">
              <a:lnSpc>
                <a:spcPct val="80000"/>
              </a:lnSpc>
              <a:buClr>
                <a:srgbClr val="CC0000"/>
              </a:buClr>
              <a:buNone/>
            </a:pPr>
            <a:endParaRPr lang="kk-KZ" sz="1800" b="1" dirty="0">
              <a:solidFill>
                <a:srgbClr val="002060"/>
              </a:solidFill>
              <a:latin typeface="Arial" panose="020B0604020202020204" pitchFamily="34" charset="0"/>
              <a:cs typeface="Arial" panose="020B0604020202020204" pitchFamily="34" charset="0"/>
            </a:endParaRPr>
          </a:p>
          <a:p>
            <a:pPr eaLnBrk="1" hangingPunct="1">
              <a:lnSpc>
                <a:spcPct val="80000"/>
              </a:lnSpc>
              <a:buClr>
                <a:srgbClr val="CC0000"/>
              </a:buClr>
              <a:buFont typeface="Wingdings" pitchFamily="2" charset="2"/>
              <a:buChar char="ü"/>
            </a:pPr>
            <a:r>
              <a:rPr lang="kk-KZ" sz="1800" b="1" dirty="0">
                <a:solidFill>
                  <a:srgbClr val="002060"/>
                </a:solidFill>
                <a:latin typeface="Arial" panose="020B0604020202020204" pitchFamily="34" charset="0"/>
                <a:cs typeface="Arial" panose="020B0604020202020204" pitchFamily="34" charset="0"/>
              </a:rPr>
              <a:t>тест тапсырушыны шатастыратын даулы сөздерді қолданбау;</a:t>
            </a:r>
          </a:p>
          <a:p>
            <a:pPr marL="110388" indent="0" eaLnBrk="1" hangingPunct="1">
              <a:lnSpc>
                <a:spcPct val="80000"/>
              </a:lnSpc>
              <a:buClr>
                <a:srgbClr val="CC0000"/>
              </a:buClr>
              <a:buNone/>
            </a:pPr>
            <a:endParaRPr lang="kk-KZ" sz="1800" b="1" dirty="0">
              <a:solidFill>
                <a:srgbClr val="002060"/>
              </a:solidFill>
              <a:latin typeface="Arial" panose="020B0604020202020204" pitchFamily="34" charset="0"/>
              <a:cs typeface="Arial" panose="020B0604020202020204" pitchFamily="34" charset="0"/>
            </a:endParaRPr>
          </a:p>
          <a:p>
            <a:pPr eaLnBrk="1" hangingPunct="1">
              <a:lnSpc>
                <a:spcPct val="80000"/>
              </a:lnSpc>
              <a:buClr>
                <a:srgbClr val="CC0000"/>
              </a:buClr>
              <a:buFont typeface="Wingdings" pitchFamily="2" charset="2"/>
              <a:buChar char="ü"/>
            </a:pPr>
            <a:r>
              <a:rPr lang="kk-KZ" sz="1800" b="1" dirty="0">
                <a:solidFill>
                  <a:srgbClr val="002060"/>
                </a:solidFill>
                <a:latin typeface="Arial" panose="020B0604020202020204" pitchFamily="34" charset="0"/>
                <a:cs typeface="Arial" panose="020B0604020202020204" pitchFamily="34" charset="0"/>
              </a:rPr>
              <a:t>әлсіз, тез көзге түсетін, айқын тұрған дистракторларды қолданбау;</a:t>
            </a:r>
          </a:p>
          <a:p>
            <a:pPr marL="110388" indent="0" eaLnBrk="1" hangingPunct="1">
              <a:lnSpc>
                <a:spcPct val="80000"/>
              </a:lnSpc>
              <a:buClr>
                <a:srgbClr val="CC0000"/>
              </a:buClr>
              <a:buNone/>
            </a:pPr>
            <a:endParaRPr lang="kk-KZ" sz="1800" b="1" dirty="0">
              <a:solidFill>
                <a:srgbClr val="002060"/>
              </a:solidFill>
              <a:latin typeface="Arial" panose="020B0604020202020204" pitchFamily="34" charset="0"/>
              <a:cs typeface="Arial" panose="020B0604020202020204" pitchFamily="34" charset="0"/>
            </a:endParaRPr>
          </a:p>
          <a:p>
            <a:pPr eaLnBrk="1" hangingPunct="1">
              <a:lnSpc>
                <a:spcPct val="80000"/>
              </a:lnSpc>
              <a:buClr>
                <a:srgbClr val="CC0000"/>
              </a:buClr>
              <a:buFont typeface="Wingdings" pitchFamily="2" charset="2"/>
              <a:buChar char="ü"/>
            </a:pPr>
            <a:r>
              <a:rPr lang="kk-KZ" sz="1800" b="1" dirty="0">
                <a:solidFill>
                  <a:srgbClr val="002060"/>
                </a:solidFill>
                <a:latin typeface="Arial" panose="020B0604020202020204" pitchFamily="34" charset="0"/>
                <a:cs typeface="Arial" panose="020B0604020202020204" pitchFamily="34" charset="0"/>
              </a:rPr>
              <a:t>дистракторлардың мазмұнды сөздерден, сөз тіркестерінен, ақпараттардан тұруы;</a:t>
            </a:r>
          </a:p>
          <a:p>
            <a:pPr marL="110388" indent="0" eaLnBrk="1" hangingPunct="1">
              <a:lnSpc>
                <a:spcPct val="80000"/>
              </a:lnSpc>
              <a:buClr>
                <a:srgbClr val="CC0000"/>
              </a:buClr>
              <a:buNone/>
            </a:pPr>
            <a:endParaRPr lang="kk-KZ" sz="1800" b="1" dirty="0">
              <a:solidFill>
                <a:srgbClr val="002060"/>
              </a:solidFill>
              <a:latin typeface="Arial" panose="020B0604020202020204" pitchFamily="34" charset="0"/>
              <a:cs typeface="Arial" panose="020B0604020202020204" pitchFamily="34" charset="0"/>
            </a:endParaRPr>
          </a:p>
          <a:p>
            <a:pPr eaLnBrk="1" hangingPunct="1">
              <a:lnSpc>
                <a:spcPct val="80000"/>
              </a:lnSpc>
              <a:buClr>
                <a:srgbClr val="CC0000"/>
              </a:buClr>
              <a:buFont typeface="Wingdings" pitchFamily="2" charset="2"/>
              <a:buChar char="ü"/>
            </a:pPr>
            <a:r>
              <a:rPr lang="kk-KZ" sz="1800" b="1" dirty="0">
                <a:solidFill>
                  <a:srgbClr val="002060"/>
                </a:solidFill>
                <a:latin typeface="Arial" panose="020B0604020202020204" pitchFamily="34" charset="0"/>
                <a:cs typeface="Arial" panose="020B0604020202020204" pitchFamily="34" charset="0"/>
              </a:rPr>
              <a:t>тілдік қолданыста жоқ, қате құрылымдарды пайдаланбау</a:t>
            </a:r>
          </a:p>
          <a:p>
            <a:pPr marL="110388" indent="0" eaLnBrk="1" hangingPunct="1">
              <a:lnSpc>
                <a:spcPct val="80000"/>
              </a:lnSpc>
              <a:buClr>
                <a:srgbClr val="CC0000"/>
              </a:buClr>
              <a:buNone/>
            </a:pPr>
            <a:endParaRPr lang="kk-KZ" sz="1800" b="1" dirty="0">
              <a:solidFill>
                <a:srgbClr val="002060"/>
              </a:solidFill>
              <a:latin typeface="Arial" panose="020B0604020202020204" pitchFamily="34" charset="0"/>
              <a:cs typeface="Arial" panose="020B0604020202020204" pitchFamily="34" charset="0"/>
            </a:endParaRPr>
          </a:p>
          <a:p>
            <a:pPr marL="110388" indent="0" eaLnBrk="1" hangingPunct="1">
              <a:lnSpc>
                <a:spcPct val="80000"/>
              </a:lnSpc>
              <a:buClr>
                <a:srgbClr val="CC0000"/>
              </a:buClr>
              <a:buNone/>
            </a:pPr>
            <a:endParaRPr lang="en-US" sz="1800" b="1" dirty="0">
              <a:solidFill>
                <a:srgbClr val="002060"/>
              </a:solidFill>
              <a:latin typeface="Arial" panose="020B0604020202020204" pitchFamily="34" charset="0"/>
              <a:cs typeface="Arial" panose="020B0604020202020204" pitchFamily="34" charset="0"/>
            </a:endParaRPr>
          </a:p>
        </p:txBody>
      </p:sp>
      <p:pic>
        <p:nvPicPr>
          <p:cNvPr id="5" name="Picture 2" descr="http://jetstarter.ru/img/picture/Jul/04/016d1ba1aace6a077a7cae1c0e9b48c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1524" y="188640"/>
            <a:ext cx="1749170" cy="97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629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143375" y="1714500"/>
            <a:ext cx="4214813" cy="1938338"/>
          </a:xfrm>
          <a:prstGeom prst="rect">
            <a:avLst/>
          </a:prstGeom>
        </p:spPr>
        <p:txBody>
          <a:bodyPr>
            <a:spAutoFit/>
          </a:bodyPr>
          <a:lstStyle/>
          <a:p>
            <a:pPr algn="ctr">
              <a:defRPr/>
            </a:pPr>
            <a:endParaRPr lang="kk-KZ" sz="2400" b="1" dirty="0">
              <a:solidFill>
                <a:schemeClr val="tx1">
                  <a:lumMod val="60000"/>
                  <a:lumOff val="40000"/>
                </a:schemeClr>
              </a:solidFill>
              <a:latin typeface="Times New Roman" pitchFamily="18" charset="0"/>
              <a:ea typeface="Times New Roman" pitchFamily="18" charset="0"/>
              <a:cs typeface="Times New Roman" pitchFamily="18" charset="0"/>
            </a:endParaRPr>
          </a:p>
          <a:p>
            <a:pPr algn="ctr">
              <a:defRPr/>
            </a:pPr>
            <a:endParaRPr lang="kk-KZ" sz="2400" b="1" dirty="0">
              <a:solidFill>
                <a:schemeClr val="tx1">
                  <a:lumMod val="60000"/>
                  <a:lumOff val="40000"/>
                </a:schemeClr>
              </a:solidFill>
              <a:latin typeface="Times New Roman" pitchFamily="18" charset="0"/>
              <a:ea typeface="Times New Roman" pitchFamily="18" charset="0"/>
              <a:cs typeface="Times New Roman" pitchFamily="18" charset="0"/>
            </a:endParaRPr>
          </a:p>
          <a:p>
            <a:pPr algn="ctr">
              <a:defRPr/>
            </a:pPr>
            <a:endParaRPr lang="kk-KZ" sz="2400" b="1" dirty="0">
              <a:solidFill>
                <a:schemeClr val="tx1">
                  <a:lumMod val="60000"/>
                  <a:lumOff val="40000"/>
                </a:schemeClr>
              </a:solidFill>
              <a:latin typeface="Times New Roman" pitchFamily="18" charset="0"/>
              <a:ea typeface="Times New Roman" pitchFamily="18" charset="0"/>
              <a:cs typeface="Times New Roman" pitchFamily="18" charset="0"/>
            </a:endParaRPr>
          </a:p>
          <a:p>
            <a:pPr algn="ctr">
              <a:defRPr/>
            </a:pPr>
            <a:endParaRPr lang="kk-KZ" sz="2400" b="1" dirty="0">
              <a:solidFill>
                <a:schemeClr val="tx1">
                  <a:lumMod val="60000"/>
                  <a:lumOff val="40000"/>
                </a:schemeClr>
              </a:solidFill>
              <a:latin typeface="Times New Roman" pitchFamily="18" charset="0"/>
              <a:ea typeface="Times New Roman" pitchFamily="18" charset="0"/>
              <a:cs typeface="Times New Roman" pitchFamily="18" charset="0"/>
            </a:endParaRPr>
          </a:p>
          <a:p>
            <a:pPr algn="ctr">
              <a:defRPr/>
            </a:pPr>
            <a:endParaRPr lang="kk-KZ" sz="2400" b="1" dirty="0">
              <a:solidFill>
                <a:schemeClr val="tx1">
                  <a:lumMod val="60000"/>
                  <a:lumOff val="40000"/>
                </a:schemeClr>
              </a:solidFill>
              <a:latin typeface="Times New Roman" pitchFamily="18" charset="0"/>
              <a:ea typeface="Times New Roman" pitchFamily="18" charset="0"/>
              <a:cs typeface="Times New Roman" pitchFamily="18" charset="0"/>
            </a:endParaRPr>
          </a:p>
        </p:txBody>
      </p:sp>
      <p:sp>
        <p:nvSpPr>
          <p:cNvPr id="4" name="Скругленный прямоугольник 4"/>
          <p:cNvSpPr/>
          <p:nvPr/>
        </p:nvSpPr>
        <p:spPr>
          <a:xfrm>
            <a:off x="1882888" y="116631"/>
            <a:ext cx="7153607" cy="571823"/>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a:lnSpc>
                <a:spcPct val="90000"/>
              </a:lnSpc>
              <a:spcAft>
                <a:spcPct val="35000"/>
              </a:spcAft>
              <a:defRPr/>
            </a:pPr>
            <a:r>
              <a:rPr lang="kk-KZ" sz="2400" b="1" dirty="0">
                <a:solidFill>
                  <a:schemeClr val="accent1">
                    <a:lumMod val="75000"/>
                  </a:schemeClr>
                </a:solidFill>
                <a:latin typeface="Times New Roman" pitchFamily="18" charset="0"/>
                <a:cs typeface="Times New Roman" pitchFamily="18" charset="0"/>
              </a:rPr>
              <a:t>ТЫҢДАЛЫМ: ЖОЙЫЛҒАН ТАПСЫРМАЛАР</a:t>
            </a:r>
          </a:p>
        </p:txBody>
      </p:sp>
      <p:graphicFrame>
        <p:nvGraphicFramePr>
          <p:cNvPr id="3" name="Таблица 2"/>
          <p:cNvGraphicFramePr>
            <a:graphicFrameLocks noGrp="1"/>
          </p:cNvGraphicFramePr>
          <p:nvPr/>
        </p:nvGraphicFramePr>
        <p:xfrm>
          <a:off x="76200" y="1066800"/>
          <a:ext cx="8959849" cy="5719762"/>
        </p:xfrm>
        <a:graphic>
          <a:graphicData uri="http://schemas.openxmlformats.org/drawingml/2006/table">
            <a:tbl>
              <a:tblPr firstRow="1" firstCol="1" bandRow="1">
                <a:tableStyleId>{9DCAF9ED-07DC-4A11-8D7F-57B35C25682E}</a:tableStyleId>
              </a:tblPr>
              <a:tblGrid>
                <a:gridCol w="451810">
                  <a:extLst>
                    <a:ext uri="{9D8B030D-6E8A-4147-A177-3AD203B41FA5}">
                      <a16:colId xmlns="" xmlns:a16="http://schemas.microsoft.com/office/drawing/2014/main" val="20000"/>
                    </a:ext>
                  </a:extLst>
                </a:gridCol>
                <a:gridCol w="4052076">
                  <a:extLst>
                    <a:ext uri="{9D8B030D-6E8A-4147-A177-3AD203B41FA5}">
                      <a16:colId xmlns="" xmlns:a16="http://schemas.microsoft.com/office/drawing/2014/main" val="20001"/>
                    </a:ext>
                  </a:extLst>
                </a:gridCol>
                <a:gridCol w="162083">
                  <a:extLst>
                    <a:ext uri="{9D8B030D-6E8A-4147-A177-3AD203B41FA5}">
                      <a16:colId xmlns="" xmlns:a16="http://schemas.microsoft.com/office/drawing/2014/main" val="20002"/>
                    </a:ext>
                  </a:extLst>
                </a:gridCol>
                <a:gridCol w="4293880">
                  <a:extLst>
                    <a:ext uri="{9D8B030D-6E8A-4147-A177-3AD203B41FA5}">
                      <a16:colId xmlns="" xmlns:a16="http://schemas.microsoft.com/office/drawing/2014/main" val="20003"/>
                    </a:ext>
                  </a:extLst>
                </a:gridCol>
              </a:tblGrid>
              <a:tr h="280424">
                <a:tc>
                  <a:txBody>
                    <a:bodyPr/>
                    <a:lstStyle/>
                    <a:p>
                      <a:pPr algn="ctr">
                        <a:lnSpc>
                          <a:spcPct val="115000"/>
                        </a:lnSpc>
                        <a:spcAft>
                          <a:spcPts val="0"/>
                        </a:spcAft>
                      </a:pPr>
                      <a:r>
                        <a:rPr lang="ru-RU" sz="1600" dirty="0">
                          <a:effectLst/>
                          <a:latin typeface="Times New Roman" panose="02020603050405020304" pitchFamily="18" charset="0"/>
                          <a:cs typeface="Times New Roman" panose="02020603050405020304" pitchFamily="18" charset="0"/>
                        </a:rPr>
                        <a:t>№</a:t>
                      </a:r>
                      <a:endParaRPr lang="ru-RU" sz="1600" dirty="0">
                        <a:solidFill>
                          <a:srgbClr val="3906BA"/>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15000"/>
                        </a:lnSpc>
                        <a:spcAft>
                          <a:spcPts val="0"/>
                        </a:spcAft>
                      </a:pPr>
                      <a:r>
                        <a:rPr lang="kk-KZ" sz="1600" dirty="0" smtClean="0">
                          <a:effectLst/>
                          <a:latin typeface="Times New Roman" panose="02020603050405020304" pitchFamily="18" charset="0"/>
                          <a:cs typeface="Times New Roman" panose="02020603050405020304" pitchFamily="18" charset="0"/>
                        </a:rPr>
                        <a:t>ТАПСЫРМА</a:t>
                      </a:r>
                      <a:r>
                        <a:rPr lang="kk-KZ" sz="1600" baseline="0" dirty="0" smtClean="0">
                          <a:effectLst/>
                          <a:latin typeface="Times New Roman" panose="02020603050405020304" pitchFamily="18" charset="0"/>
                          <a:cs typeface="Times New Roman" panose="02020603050405020304" pitchFamily="18" charset="0"/>
                        </a:rPr>
                        <a:t> ТҮРІ</a:t>
                      </a:r>
                      <a:endParaRPr lang="ru-RU" sz="1600" dirty="0">
                        <a:solidFill>
                          <a:srgbClr val="3906BA"/>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15000"/>
                        </a:lnSpc>
                        <a:spcAft>
                          <a:spcPts val="0"/>
                        </a:spcAft>
                      </a:pPr>
                      <a:endParaRPr lang="ru-RU" sz="1600" dirty="0">
                        <a:solidFill>
                          <a:srgbClr val="3906BA"/>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lnSpc>
                          <a:spcPct val="115000"/>
                        </a:lnSpc>
                        <a:spcAft>
                          <a:spcPts val="0"/>
                        </a:spcAft>
                      </a:pPr>
                      <a:r>
                        <a:rPr lang="kk-KZ" sz="1600" dirty="0" smtClean="0">
                          <a:effectLst/>
                          <a:latin typeface="Times New Roman" panose="02020603050405020304" pitchFamily="18" charset="0"/>
                          <a:cs typeface="Times New Roman" panose="02020603050405020304" pitchFamily="18" charset="0"/>
                        </a:rPr>
                        <a:t>НЕГІЗДЕМЕ</a:t>
                      </a:r>
                      <a:endParaRPr lang="ru-RU" sz="1600" dirty="0">
                        <a:solidFill>
                          <a:srgbClr val="3906BA"/>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0"/>
                  </a:ext>
                </a:extLst>
              </a:tr>
              <a:tr h="560847">
                <a:tc>
                  <a:txBody>
                    <a:bodyPr/>
                    <a:lstStyle/>
                    <a:p>
                      <a:pPr algn="ctr">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1</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Сұхбаттасушы адамды анықтаңыз</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dirty="0">
                          <a:solidFill>
                            <a:schemeClr val="tx2">
                              <a:lumMod val="75000"/>
                            </a:schemeClr>
                          </a:solidFill>
                          <a:effectLst/>
                          <a:latin typeface="Times New Roman" pitchFamily="18" charset="0"/>
                          <a:cs typeface="Times New Roman" pitchFamily="18" charset="0"/>
                        </a:rPr>
                        <a:t>Тапсырма нақты емес. Сұхбатқа кемінде екі адам қатысады.</a:t>
                      </a: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1"/>
                  </a:ext>
                </a:extLst>
              </a:tr>
              <a:tr h="377138">
                <a:tc>
                  <a:txBody>
                    <a:bodyPr/>
                    <a:lstStyle/>
                    <a:p>
                      <a:pPr algn="ctr">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2</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Мәтін тақырыбын таңдаңыз</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dirty="0">
                          <a:solidFill>
                            <a:schemeClr val="tx2">
                              <a:lumMod val="75000"/>
                            </a:schemeClr>
                          </a:solidFill>
                          <a:effectLst/>
                          <a:latin typeface="Times New Roman" pitchFamily="18" charset="0"/>
                          <a:cs typeface="Times New Roman" pitchFamily="18" charset="0"/>
                        </a:rPr>
                        <a:t>Тестіленушінің субъективті пікіріне тәуелді.</a:t>
                      </a: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2"/>
                  </a:ext>
                </a:extLst>
              </a:tr>
              <a:tr h="560847">
                <a:tc>
                  <a:txBody>
                    <a:bodyPr/>
                    <a:lstStyle/>
                    <a:p>
                      <a:pPr algn="ctr">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3</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Диалогке сәйкес ақпаратты табыңыз</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dirty="0">
                          <a:solidFill>
                            <a:schemeClr val="tx2">
                              <a:lumMod val="75000"/>
                            </a:schemeClr>
                          </a:solidFill>
                          <a:effectLst/>
                          <a:latin typeface="Times New Roman" pitchFamily="18" charset="0"/>
                          <a:cs typeface="Times New Roman" pitchFamily="18" charset="0"/>
                        </a:rPr>
                        <a:t>«Диалог бойынша дұрыс ақпаратты көрсетіңіз» деген тапсырмаға ұқсас.</a:t>
                      </a: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3"/>
                  </a:ext>
                </a:extLst>
              </a:tr>
              <a:tr h="560847">
                <a:tc>
                  <a:txBody>
                    <a:bodyPr/>
                    <a:lstStyle/>
                    <a:p>
                      <a:pPr algn="ctr">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4</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Диалогке сәйкес емес ақпаратты табыңыз</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dirty="0">
                          <a:solidFill>
                            <a:schemeClr val="tx2">
                              <a:lumMod val="75000"/>
                            </a:schemeClr>
                          </a:solidFill>
                          <a:effectLst/>
                          <a:latin typeface="Times New Roman" pitchFamily="18" charset="0"/>
                          <a:cs typeface="Times New Roman" pitchFamily="18" charset="0"/>
                        </a:rPr>
                        <a:t>«Диалог бойынша қате ақпаратты көрсетіңіз» деген тапсырмаға ұқсас.</a:t>
                      </a: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4"/>
                  </a:ext>
                </a:extLst>
              </a:tr>
              <a:tr h="560847">
                <a:tc>
                  <a:txBody>
                    <a:bodyPr/>
                    <a:lstStyle/>
                    <a:p>
                      <a:pPr algn="ctr">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5</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Диалог мазмұнына сәйкес сөйлемді көрсетіңіз</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dirty="0">
                          <a:solidFill>
                            <a:schemeClr val="tx2">
                              <a:lumMod val="75000"/>
                            </a:schemeClr>
                          </a:solidFill>
                          <a:effectLst/>
                          <a:latin typeface="Times New Roman" pitchFamily="18" charset="0"/>
                          <a:cs typeface="Times New Roman" pitchFamily="18" charset="0"/>
                        </a:rPr>
                        <a:t>«Диалог бойынша дұрыс ақпаратты көрсетіңіз» деген тапсырмаға ұқсас.</a:t>
                      </a: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5"/>
                  </a:ext>
                </a:extLst>
              </a:tr>
              <a:tr h="565706">
                <a:tc>
                  <a:txBody>
                    <a:bodyPr/>
                    <a:lstStyle/>
                    <a:p>
                      <a:pPr algn="ctr">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6</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Диалог мазмұнында жауабы бар сұрақты табыңыз</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dirty="0">
                          <a:solidFill>
                            <a:schemeClr val="tx2">
                              <a:lumMod val="75000"/>
                            </a:schemeClr>
                          </a:solidFill>
                          <a:effectLst/>
                          <a:latin typeface="Times New Roman" pitchFamily="18" charset="0"/>
                          <a:cs typeface="Times New Roman" pitchFamily="18" charset="0"/>
                        </a:rPr>
                        <a:t>Тапсырманың берілуі нақты емес, тапсырма қысқа, түсінікті болу керек.</a:t>
                      </a: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6"/>
                  </a:ext>
                </a:extLst>
              </a:tr>
              <a:tr h="565706">
                <a:tc>
                  <a:txBody>
                    <a:bodyPr/>
                    <a:lstStyle/>
                    <a:p>
                      <a:pPr algn="ctr">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7</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Диалог мазмұнында жауабы жоқ cұрақты табыңыз</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dirty="0">
                          <a:solidFill>
                            <a:schemeClr val="tx2">
                              <a:lumMod val="75000"/>
                            </a:schemeClr>
                          </a:solidFill>
                          <a:effectLst/>
                          <a:latin typeface="Times New Roman" pitchFamily="18" charset="0"/>
                          <a:cs typeface="Times New Roman" pitchFamily="18" charset="0"/>
                        </a:rPr>
                        <a:t>Тапсырманың берілуі нақты емес, тапсырма қысқа, түсінікті болу керек.</a:t>
                      </a: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7"/>
                  </a:ext>
                </a:extLst>
              </a:tr>
              <a:tr h="560847">
                <a:tc>
                  <a:txBody>
                    <a:bodyPr/>
                    <a:lstStyle/>
                    <a:p>
                      <a:pPr algn="ctr">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8</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Мәтіндегі қосымша ақпаратты көрсетіңіз</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dirty="0">
                          <a:solidFill>
                            <a:schemeClr val="tx2">
                              <a:lumMod val="75000"/>
                            </a:schemeClr>
                          </a:solidFill>
                          <a:effectLst/>
                          <a:latin typeface="Times New Roman" pitchFamily="18" charset="0"/>
                          <a:cs typeface="Times New Roman" pitchFamily="18" charset="0"/>
                        </a:rPr>
                        <a:t>Тестіленушінің субъективті пікіріне тәуелді.</a:t>
                      </a: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8"/>
                  </a:ext>
                </a:extLst>
              </a:tr>
              <a:tr h="560847">
                <a:tc>
                  <a:txBody>
                    <a:bodyPr/>
                    <a:lstStyle/>
                    <a:p>
                      <a:pPr algn="ctr">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9</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Мәтіннің түйінін көрсетіңіз</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dirty="0">
                          <a:solidFill>
                            <a:schemeClr val="tx2">
                              <a:lumMod val="75000"/>
                            </a:schemeClr>
                          </a:solidFill>
                          <a:effectLst/>
                          <a:latin typeface="Times New Roman" pitchFamily="18" charset="0"/>
                          <a:cs typeface="Times New Roman" pitchFamily="18" charset="0"/>
                        </a:rPr>
                        <a:t>«Мәтін қорытындысын табыңыз» деген тапсырмаға ұқсас.</a:t>
                      </a: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09"/>
                  </a:ext>
                </a:extLst>
              </a:tr>
              <a:tr h="565706">
                <a:tc>
                  <a:txBody>
                    <a:bodyPr/>
                    <a:lstStyle/>
                    <a:p>
                      <a:pPr algn="ctr">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10</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b="0" dirty="0">
                          <a:solidFill>
                            <a:schemeClr val="tx2">
                              <a:lumMod val="75000"/>
                            </a:schemeClr>
                          </a:solidFill>
                          <a:effectLst/>
                          <a:latin typeface="Times New Roman" pitchFamily="18" charset="0"/>
                          <a:cs typeface="Times New Roman" pitchFamily="18" charset="0"/>
                        </a:rPr>
                        <a:t>Мәтін мазмұнын анықтаңыз</a:t>
                      </a:r>
                      <a:endParaRPr lang="ru-RU" sz="1600" b="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lnSpc>
                          <a:spcPct val="115000"/>
                        </a:lnSpc>
                        <a:spcAft>
                          <a:spcPts val="0"/>
                        </a:spcAft>
                      </a:pPr>
                      <a:r>
                        <a:rPr lang="kk-KZ" sz="1600" dirty="0">
                          <a:solidFill>
                            <a:schemeClr val="tx2">
                              <a:lumMod val="75000"/>
                            </a:schemeClr>
                          </a:solidFill>
                          <a:effectLst/>
                          <a:latin typeface="Times New Roman" pitchFamily="18" charset="0"/>
                          <a:cs typeface="Times New Roman" pitchFamily="18" charset="0"/>
                        </a:rPr>
                        <a:t>Тапсырманың берілуі нақты емес, тапсырма қысқа, түсінікті болу керек.</a:t>
                      </a:r>
                      <a:endParaRPr lang="ru-RU" sz="1600" dirty="0">
                        <a:solidFill>
                          <a:schemeClr val="tx2">
                            <a:lumMod val="75000"/>
                          </a:schemeClr>
                        </a:solidFill>
                        <a:effectLst/>
                        <a:latin typeface="Times New Roman" pitchFamily="18" charset="0"/>
                        <a:ea typeface="Calibri"/>
                        <a:cs typeface="Times New Roman" pitchFamily="18" charset="0"/>
                      </a:endParaRPr>
                    </a:p>
                  </a:txBody>
                  <a:tcPr marL="52706" marR="52706"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
        <p:nvSpPr>
          <p:cNvPr id="5" name="Скругленный прямоугольник 4"/>
          <p:cNvSpPr/>
          <p:nvPr/>
        </p:nvSpPr>
        <p:spPr>
          <a:xfrm>
            <a:off x="895350" y="39688"/>
            <a:ext cx="974725" cy="765175"/>
          </a:xfrm>
          <a:prstGeom prst="roundRect">
            <a:avLst>
              <a:gd name="adj" fmla="val 10000"/>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0101207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4"/>
          <p:cNvGraphicFramePr>
            <a:graphicFrameLocks/>
          </p:cNvGraphicFramePr>
          <p:nvPr>
            <p:extLst>
              <p:ext uri="{D42A27DB-BD31-4B8C-83A1-F6EECF244321}">
                <p14:modId xmlns:p14="http://schemas.microsoft.com/office/powerpoint/2010/main" val="3068200455"/>
              </p:ext>
            </p:extLst>
          </p:nvPr>
        </p:nvGraphicFramePr>
        <p:xfrm>
          <a:off x="234950" y="219075"/>
          <a:ext cx="8526462" cy="6403828"/>
        </p:xfrm>
        <a:graphic>
          <a:graphicData uri="http://schemas.openxmlformats.org/drawingml/2006/table">
            <a:tbl>
              <a:tblPr firstRow="1" bandRow="1">
                <a:tableStyleId>{8799B23B-EC83-4686-B30A-512413B5E67A}</a:tableStyleId>
              </a:tblPr>
              <a:tblGrid>
                <a:gridCol w="1848617">
                  <a:extLst>
                    <a:ext uri="{9D8B030D-6E8A-4147-A177-3AD203B41FA5}">
                      <a16:colId xmlns="" xmlns:a16="http://schemas.microsoft.com/office/drawing/2014/main" val="20000"/>
                    </a:ext>
                  </a:extLst>
                </a:gridCol>
                <a:gridCol w="1790769">
                  <a:extLst>
                    <a:ext uri="{9D8B030D-6E8A-4147-A177-3AD203B41FA5}">
                      <a16:colId xmlns="" xmlns:a16="http://schemas.microsoft.com/office/drawing/2014/main" val="20001"/>
                    </a:ext>
                  </a:extLst>
                </a:gridCol>
                <a:gridCol w="1520276">
                  <a:extLst>
                    <a:ext uri="{9D8B030D-6E8A-4147-A177-3AD203B41FA5}">
                      <a16:colId xmlns="" xmlns:a16="http://schemas.microsoft.com/office/drawing/2014/main" val="20002"/>
                    </a:ext>
                  </a:extLst>
                </a:gridCol>
                <a:gridCol w="3366800">
                  <a:extLst>
                    <a:ext uri="{9D8B030D-6E8A-4147-A177-3AD203B41FA5}">
                      <a16:colId xmlns="" xmlns:a16="http://schemas.microsoft.com/office/drawing/2014/main" val="20003"/>
                    </a:ext>
                  </a:extLst>
                </a:gridCol>
              </a:tblGrid>
              <a:tr h="759202">
                <a:tc gridSpan="4">
                  <a:txBody>
                    <a:bodyPr/>
                    <a:lstStyle/>
                    <a:p>
                      <a:pPr algn="ctr">
                        <a:spcAft>
                          <a:spcPts val="0"/>
                        </a:spcAft>
                      </a:pPr>
                      <a:r>
                        <a:rPr lang="kk-KZ" sz="2800" dirty="0" smtClean="0">
                          <a:solidFill>
                            <a:srgbClr val="3906BA"/>
                          </a:solidFill>
                          <a:effectLst/>
                          <a:latin typeface="Times New Roman" panose="02020603050405020304" pitchFamily="18" charset="0"/>
                          <a:cs typeface="Times New Roman" panose="02020603050405020304" pitchFamily="18" charset="0"/>
                        </a:rPr>
                        <a:t>Халықаралық жүйелердегі </a:t>
                      </a:r>
                    </a:p>
                    <a:p>
                      <a:pPr algn="ctr">
                        <a:spcAft>
                          <a:spcPts val="0"/>
                        </a:spcAft>
                      </a:pPr>
                      <a:r>
                        <a:rPr lang="kk-KZ" sz="2800" dirty="0" smtClean="0">
                          <a:solidFill>
                            <a:srgbClr val="3906BA"/>
                          </a:solidFill>
                          <a:effectLst/>
                          <a:latin typeface="Times New Roman" panose="02020603050405020304" pitchFamily="18" charset="0"/>
                          <a:ea typeface="+mn-ea"/>
                          <a:cs typeface="Times New Roman" panose="02020603050405020304" pitchFamily="18" charset="0"/>
                        </a:rPr>
                        <a:t>тыңдалым</a:t>
                      </a:r>
                      <a:endParaRPr lang="ru-RU" sz="2800" dirty="0">
                        <a:solidFill>
                          <a:srgbClr val="3906BA"/>
                        </a:solidFill>
                        <a:effectLst/>
                        <a:latin typeface="Times New Roman" panose="02020603050405020304" pitchFamily="18" charset="0"/>
                        <a:ea typeface="Times New Roman"/>
                        <a:cs typeface="Times New Roman" panose="02020603050405020304" pitchFamily="18" charset="0"/>
                      </a:endParaRPr>
                    </a:p>
                  </a:txBody>
                  <a:tcPr marL="51435" marR="51435" marT="0" marB="0">
                    <a:solidFill>
                      <a:schemeClr val="accent6">
                        <a:lumMod val="40000"/>
                        <a:lumOff val="60000"/>
                        <a:alpha val="2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732088">
                <a:tc>
                  <a:txBody>
                    <a:bodyPr/>
                    <a:lstStyle/>
                    <a:p>
                      <a:endParaRPr lang="ru-RU" dirty="0"/>
                    </a:p>
                  </a:txBody>
                  <a:tcPr marL="51435" marR="51435" marT="0" marB="0">
                    <a:solidFill>
                      <a:schemeClr val="accent6">
                        <a:lumMod val="40000"/>
                        <a:lumOff val="60000"/>
                        <a:alpha val="20000"/>
                      </a:schemeClr>
                    </a:solidFill>
                  </a:tcPr>
                </a:tc>
                <a:tc>
                  <a:txBody>
                    <a:bodyPr/>
                    <a:lstStyle/>
                    <a:p>
                      <a:pPr algn="ctr">
                        <a:spcAft>
                          <a:spcPts val="0"/>
                        </a:spcAft>
                      </a:pPr>
                      <a:endParaRPr lang="ru-RU" sz="2000" b="1" dirty="0">
                        <a:solidFill>
                          <a:srgbClr val="3906BA"/>
                        </a:solidFill>
                        <a:effectLst/>
                        <a:latin typeface="Times New Roman" panose="02020603050405020304" pitchFamily="18" charset="0"/>
                        <a:ea typeface="Times New Roman"/>
                        <a:cs typeface="Times New Roman" panose="02020603050405020304" pitchFamily="18" charset="0"/>
                      </a:endParaRPr>
                    </a:p>
                  </a:txBody>
                  <a:tcPr marL="51435" marR="51435" marT="0" marB="0">
                    <a:solidFill>
                      <a:schemeClr val="accent6">
                        <a:lumMod val="40000"/>
                        <a:lumOff val="60000"/>
                        <a:alpha val="20000"/>
                      </a:schemeClr>
                    </a:solidFill>
                  </a:tcPr>
                </a:tc>
                <a:tc>
                  <a:txBody>
                    <a:bodyPr/>
                    <a:lstStyle/>
                    <a:p>
                      <a:pPr algn="ctr">
                        <a:spcAft>
                          <a:spcPts val="0"/>
                        </a:spcAft>
                      </a:pPr>
                      <a:endParaRPr lang="ru-RU" sz="2000" b="1" dirty="0">
                        <a:solidFill>
                          <a:srgbClr val="3906BA"/>
                        </a:solidFill>
                        <a:effectLst/>
                        <a:latin typeface="Times New Roman" panose="02020603050405020304" pitchFamily="18" charset="0"/>
                        <a:ea typeface="Times New Roman"/>
                        <a:cs typeface="Times New Roman" panose="02020603050405020304" pitchFamily="18" charset="0"/>
                      </a:endParaRPr>
                    </a:p>
                  </a:txBody>
                  <a:tcPr marL="51435" marR="51435" marT="0" marB="0">
                    <a:solidFill>
                      <a:schemeClr val="accent6">
                        <a:lumMod val="40000"/>
                        <a:lumOff val="60000"/>
                        <a:alpha val="20000"/>
                      </a:schemeClr>
                    </a:solidFill>
                  </a:tcPr>
                </a:tc>
                <a:tc>
                  <a:txBody>
                    <a:bodyPr/>
                    <a:lstStyle/>
                    <a:p>
                      <a:endParaRPr lang="en-US" dirty="0" smtClean="0"/>
                    </a:p>
                    <a:p>
                      <a:endParaRPr lang="en-US" dirty="0" smtClean="0"/>
                    </a:p>
                    <a:p>
                      <a:endParaRPr lang="ru-RU" dirty="0"/>
                    </a:p>
                  </a:txBody>
                  <a:tcPr marL="51435" marR="51435" marT="0" marB="0">
                    <a:solidFill>
                      <a:schemeClr val="accent6">
                        <a:lumMod val="40000"/>
                        <a:lumOff val="60000"/>
                        <a:alpha val="20000"/>
                      </a:schemeClr>
                    </a:solidFill>
                  </a:tcPr>
                </a:tc>
                <a:extLst>
                  <a:ext uri="{0D108BD9-81ED-4DB2-BD59-A6C34878D82A}">
                    <a16:rowId xmlns="" xmlns:a16="http://schemas.microsoft.com/office/drawing/2014/main" val="10001"/>
                  </a:ext>
                </a:extLst>
              </a:tr>
              <a:tr h="488058">
                <a:tc>
                  <a:txBody>
                    <a:bodyPr/>
                    <a:lstStyle/>
                    <a:p>
                      <a:pPr algn="ctr"/>
                      <a:endParaRPr lang="en-US" dirty="0" smtClean="0"/>
                    </a:p>
                    <a:p>
                      <a:pPr algn="ctr"/>
                      <a:r>
                        <a:rPr lang="kk-KZ" dirty="0" smtClean="0"/>
                        <a:t>25-30</a:t>
                      </a:r>
                      <a:endParaRPr lang="ru-RU" dirty="0"/>
                    </a:p>
                  </a:txBody>
                  <a:tcPr marL="51435" marR="51435" marT="0" marB="0">
                    <a:solidFill>
                      <a:schemeClr val="accent6">
                        <a:lumMod val="40000"/>
                        <a:lumOff val="60000"/>
                        <a:alpha val="20000"/>
                      </a:schemeClr>
                    </a:solidFill>
                  </a:tcPr>
                </a:tc>
                <a:tc>
                  <a:txBody>
                    <a:bodyPr/>
                    <a:lstStyle/>
                    <a:p>
                      <a:pPr algn="ctr"/>
                      <a:endParaRPr lang="en-US" dirty="0" smtClean="0"/>
                    </a:p>
                    <a:p>
                      <a:pPr algn="ctr"/>
                      <a:r>
                        <a:rPr lang="en-US" dirty="0" smtClean="0"/>
                        <a:t>40</a:t>
                      </a:r>
                      <a:endParaRPr lang="ru-RU" dirty="0"/>
                    </a:p>
                  </a:txBody>
                  <a:tcPr marL="51435" marR="51435" marT="0" marB="0">
                    <a:solidFill>
                      <a:schemeClr val="accent6">
                        <a:lumMod val="40000"/>
                        <a:lumOff val="60000"/>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effectLst/>
                        <a:latin typeface="Times New Roman" panose="02020603050405020304" pitchFamily="18" charset="0"/>
                        <a:ea typeface="Times New Roman"/>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Times New Roman" panose="02020603050405020304" pitchFamily="18" charset="0"/>
                          <a:ea typeface="Times New Roman"/>
                          <a:cs typeface="Times New Roman" panose="02020603050405020304" pitchFamily="18" charset="0"/>
                        </a:rPr>
                        <a:t>30</a:t>
                      </a:r>
                      <a:endParaRPr lang="kk-KZ" sz="1800" dirty="0" smtClean="0">
                        <a:effectLst/>
                        <a:latin typeface="Times New Roman" panose="02020603050405020304" pitchFamily="18" charset="0"/>
                        <a:ea typeface="Times New Roman"/>
                        <a:cs typeface="Times New Roman" panose="02020603050405020304" pitchFamily="18" charset="0"/>
                      </a:endParaRPr>
                    </a:p>
                  </a:txBody>
                  <a:tcPr marL="51435" marR="51435" marT="0" marB="0">
                    <a:solidFill>
                      <a:schemeClr val="accent6">
                        <a:lumMod val="40000"/>
                        <a:lumOff val="60000"/>
                        <a:alpha val="20000"/>
                      </a:schemeClr>
                    </a:solidFill>
                  </a:tcPr>
                </a:tc>
                <a:tc>
                  <a:txBody>
                    <a:bodyPr/>
                    <a:lstStyle/>
                    <a:p>
                      <a:pPr algn="ctr"/>
                      <a:endParaRPr lang="en-US" dirty="0" smtClean="0"/>
                    </a:p>
                    <a:p>
                      <a:pPr algn="ctr"/>
                      <a:r>
                        <a:rPr lang="en-US" dirty="0" smtClean="0"/>
                        <a:t>20</a:t>
                      </a:r>
                      <a:endParaRPr lang="ru-RU" dirty="0"/>
                    </a:p>
                  </a:txBody>
                  <a:tcPr marL="51435" marR="51435" marT="0" marB="0">
                    <a:solidFill>
                      <a:schemeClr val="accent6">
                        <a:lumMod val="40000"/>
                        <a:lumOff val="60000"/>
                        <a:alpha val="20000"/>
                      </a:schemeClr>
                    </a:solidFill>
                  </a:tcPr>
                </a:tc>
                <a:extLst>
                  <a:ext uri="{0D108BD9-81ED-4DB2-BD59-A6C34878D82A}">
                    <a16:rowId xmlns="" xmlns:a16="http://schemas.microsoft.com/office/drawing/2014/main" val="10002"/>
                  </a:ext>
                </a:extLst>
              </a:tr>
              <a:tr h="244029">
                <a:tc gridSpan="4">
                  <a:txBody>
                    <a:bodyPr/>
                    <a:lstStyle/>
                    <a:p>
                      <a:pPr algn="ctr">
                        <a:spcAft>
                          <a:spcPts val="0"/>
                        </a:spcAft>
                      </a:pPr>
                      <a:endParaRPr lang="ru-RU" sz="1800" dirty="0">
                        <a:effectLst/>
                        <a:latin typeface="Times New Roman" panose="02020603050405020304" pitchFamily="18" charset="0"/>
                        <a:ea typeface="Times New Roman"/>
                        <a:cs typeface="Times New Roman" panose="02020603050405020304" pitchFamily="18" charset="0"/>
                      </a:endParaRPr>
                    </a:p>
                  </a:txBody>
                  <a:tcPr marL="51435" marR="51435" marT="0" marB="0">
                    <a:solidFill>
                      <a:schemeClr val="accent6">
                        <a:lumMod val="40000"/>
                        <a:lumOff val="60000"/>
                        <a:alpha val="2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3"/>
                  </a:ext>
                </a:extLst>
              </a:tr>
              <a:tr h="3904468">
                <a:tc>
                  <a:txBody>
                    <a:bodyPr/>
                    <a:lstStyle/>
                    <a:p>
                      <a:pPr marL="285750" indent="-285750">
                        <a:spcAft>
                          <a:spcPts val="0"/>
                        </a:spcAft>
                        <a:buFont typeface="Arial" panose="020B0604020202020204" pitchFamily="34" charset="0"/>
                        <a:buChar char="•"/>
                      </a:pPr>
                      <a:r>
                        <a:rPr lang="kk-KZ" sz="1800" dirty="0">
                          <a:effectLst/>
                          <a:latin typeface="Times New Roman" panose="02020603050405020304" pitchFamily="18" charset="0"/>
                          <a:cs typeface="Times New Roman" panose="02020603050405020304" pitchFamily="18" charset="0"/>
                        </a:rPr>
                        <a:t> </a:t>
                      </a:r>
                      <a:r>
                        <a:rPr lang="ru-RU" sz="1800" kern="1200" dirty="0" err="1" smtClean="0">
                          <a:effectLst/>
                          <a:latin typeface="Times New Roman" panose="02020603050405020304" pitchFamily="18" charset="0"/>
                          <a:cs typeface="Times New Roman" panose="02020603050405020304" pitchFamily="18" charset="0"/>
                        </a:rPr>
                        <a:t>Сөйлемді</a:t>
                      </a:r>
                      <a:r>
                        <a:rPr lang="ru-RU" sz="1800" kern="1200" baseline="0" dirty="0" smtClean="0">
                          <a:effectLst/>
                          <a:latin typeface="Times New Roman" panose="02020603050405020304" pitchFamily="18" charset="0"/>
                          <a:cs typeface="Times New Roman" panose="02020603050405020304" pitchFamily="18" charset="0"/>
                        </a:rPr>
                        <a:t> </a:t>
                      </a:r>
                      <a:r>
                        <a:rPr lang="ru-RU" sz="1800" kern="1200" baseline="0" dirty="0" err="1" smtClean="0">
                          <a:effectLst/>
                          <a:latin typeface="Times New Roman" panose="02020603050405020304" pitchFamily="18" charset="0"/>
                          <a:cs typeface="Times New Roman" panose="02020603050405020304" pitchFamily="18" charset="0"/>
                        </a:rPr>
                        <a:t>аяқтаңыз</a:t>
                      </a:r>
                      <a:endParaRPr lang="ru-RU" sz="1800" kern="1200" baseline="0" dirty="0" smtClean="0">
                        <a:effectLst/>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kk-KZ" sz="1800" i="1" kern="1200" noProof="0" dirty="0" smtClean="0">
                          <a:effectLst/>
                          <a:latin typeface="Times New Roman" panose="02020603050405020304" pitchFamily="18" charset="0"/>
                          <a:cs typeface="Times New Roman" panose="02020603050405020304" pitchFamily="18" charset="0"/>
                        </a:rPr>
                        <a:t>Бірнеше</a:t>
                      </a:r>
                      <a:r>
                        <a:rPr lang="kk-KZ" sz="1800" i="1" kern="1200" baseline="0" noProof="0" dirty="0" smtClean="0">
                          <a:effectLst/>
                          <a:latin typeface="Times New Roman" panose="02020603050405020304" pitchFamily="18" charset="0"/>
                          <a:cs typeface="Times New Roman" panose="02020603050405020304" pitchFamily="18" charset="0"/>
                        </a:rPr>
                        <a:t> жауап</a:t>
                      </a:r>
                      <a:endParaRPr lang="en-US" sz="1800" i="1" kern="1200" baseline="0" noProof="0" dirty="0" smtClean="0">
                        <a:effectLst/>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kk-KZ" sz="1800" i="1" kern="1200" baseline="0" noProof="0" dirty="0" smtClean="0">
                          <a:effectLst/>
                          <a:latin typeface="Times New Roman" panose="02020603050405020304" pitchFamily="18" charset="0"/>
                          <a:cs typeface="Times New Roman" panose="02020603050405020304" pitchFamily="18" charset="0"/>
                        </a:rPr>
                        <a:t>нұсқасы </a:t>
                      </a:r>
                      <a:r>
                        <a:rPr lang="ru-RU" sz="1800" i="1" kern="1200" dirty="0" smtClean="0">
                          <a:effectLst/>
                          <a:latin typeface="Times New Roman" panose="02020603050405020304" pitchFamily="18" charset="0"/>
                          <a:cs typeface="Times New Roman" panose="02020603050405020304" pitchFamily="18" charset="0"/>
                        </a:rPr>
                        <a:t>(А, В, С)</a:t>
                      </a:r>
                    </a:p>
                    <a:p>
                      <a:pPr marL="0" indent="0">
                        <a:buFont typeface="Arial" panose="020B0604020202020204" pitchFamily="34" charset="0"/>
                        <a:buNone/>
                      </a:pPr>
                      <a:endParaRPr lang="kk-KZ" sz="1800" i="1" kern="1200" dirty="0" smtClean="0">
                        <a:effectLst/>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1800" i="1" kern="1200" dirty="0" smtClean="0">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pPr>
                        <a:spcAft>
                          <a:spcPts val="0"/>
                        </a:spcAft>
                      </a:pPr>
                      <a:endParaRPr lang="ru-RU" sz="1800" dirty="0">
                        <a:effectLst/>
                        <a:latin typeface="Times New Roman" panose="02020603050405020304" pitchFamily="18" charset="0"/>
                        <a:cs typeface="Times New Roman" panose="02020603050405020304" pitchFamily="18" charset="0"/>
                      </a:endParaRPr>
                    </a:p>
                  </a:txBody>
                  <a:tcPr marL="51435" marR="51435" marT="0" marB="0">
                    <a:solidFill>
                      <a:schemeClr val="accent6">
                        <a:lumMod val="40000"/>
                        <a:lumOff val="60000"/>
                        <a:alpha val="20000"/>
                      </a:schemeClr>
                    </a:solidFill>
                  </a:tcPr>
                </a:tc>
                <a:tc>
                  <a:txBody>
                    <a:bodyPr/>
                    <a:lstStyle/>
                    <a:p>
                      <a:pPr marL="285750" indent="-285750">
                        <a:buFont typeface="Arial" panose="020B0604020202020204" pitchFamily="34" charset="0"/>
                        <a:buChar char="•"/>
                      </a:pPr>
                      <a:r>
                        <a:rPr lang="kk-KZ" sz="1800" kern="1200" dirty="0" smtClean="0">
                          <a:effectLst/>
                          <a:latin typeface="Times New Roman" panose="02020603050405020304" pitchFamily="18" charset="0"/>
                          <a:cs typeface="Times New Roman" panose="02020603050405020304" pitchFamily="18" charset="0"/>
                        </a:rPr>
                        <a:t>Тиісті</a:t>
                      </a:r>
                      <a:r>
                        <a:rPr lang="kk-KZ" sz="1800" kern="1200" baseline="0" dirty="0" smtClean="0">
                          <a:effectLst/>
                          <a:latin typeface="Times New Roman" panose="02020603050405020304" pitchFamily="18" charset="0"/>
                          <a:cs typeface="Times New Roman" panose="02020603050405020304" pitchFamily="18" charset="0"/>
                        </a:rPr>
                        <a:t> сөзді қою</a:t>
                      </a:r>
                      <a:endParaRPr lang="en-US" sz="1800" kern="1200" baseline="0" dirty="0" smtClean="0">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sz="1800" kern="1200" dirty="0" smtClean="0">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kern="1200" noProof="0" dirty="0" smtClean="0">
                          <a:effectLst/>
                          <a:latin typeface="Times New Roman" panose="02020603050405020304" pitchFamily="18" charset="0"/>
                          <a:cs typeface="Times New Roman" panose="02020603050405020304" pitchFamily="18" charset="0"/>
                        </a:rPr>
                        <a:t>C</a:t>
                      </a:r>
                      <a:r>
                        <a:rPr lang="kk-KZ" sz="1800" kern="1200" noProof="0" dirty="0" smtClean="0">
                          <a:effectLst/>
                          <a:latin typeface="Times New Roman" panose="02020603050405020304" pitchFamily="18" charset="0"/>
                          <a:cs typeface="Times New Roman" panose="02020603050405020304" pitchFamily="18" charset="0"/>
                        </a:rPr>
                        <a:t>ұраққа</a:t>
                      </a:r>
                      <a:r>
                        <a:rPr lang="kk-KZ" sz="1800" kern="1200" baseline="0" noProof="0" dirty="0" smtClean="0">
                          <a:effectLst/>
                          <a:latin typeface="Times New Roman" panose="02020603050405020304" pitchFamily="18" charset="0"/>
                          <a:cs typeface="Times New Roman" panose="02020603050405020304" pitchFamily="18" charset="0"/>
                        </a:rPr>
                        <a:t> жауап беріңіз </a:t>
                      </a:r>
                    </a:p>
                    <a:p>
                      <a:pPr marL="0" indent="0">
                        <a:buFont typeface="Arial" panose="020B0604020202020204" pitchFamily="34" charset="0"/>
                        <a:buNone/>
                      </a:pPr>
                      <a:r>
                        <a:rPr lang="kk-KZ" sz="1800" i="1" kern="1200" noProof="0" dirty="0" smtClean="0">
                          <a:effectLst/>
                          <a:latin typeface="Times New Roman" panose="02020603050405020304" pitchFamily="18" charset="0"/>
                          <a:cs typeface="Times New Roman" panose="02020603050405020304" pitchFamily="18" charset="0"/>
                        </a:rPr>
                        <a:t>Бірнеше</a:t>
                      </a:r>
                      <a:r>
                        <a:rPr lang="kk-KZ" sz="1800" i="1" kern="1200" baseline="0" noProof="0" dirty="0" smtClean="0">
                          <a:effectLst/>
                          <a:latin typeface="Times New Roman" panose="02020603050405020304" pitchFamily="18" charset="0"/>
                          <a:cs typeface="Times New Roman" panose="02020603050405020304" pitchFamily="18" charset="0"/>
                        </a:rPr>
                        <a:t> жауап</a:t>
                      </a:r>
                      <a:endParaRPr lang="en-US" sz="1800" i="1" kern="1200" baseline="0" noProof="0" dirty="0" smtClean="0">
                        <a:effectLst/>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kk-KZ" sz="1800" i="1" kern="1200" baseline="0" noProof="0" dirty="0" smtClean="0">
                          <a:effectLst/>
                          <a:latin typeface="Times New Roman" panose="02020603050405020304" pitchFamily="18" charset="0"/>
                          <a:cs typeface="Times New Roman" panose="02020603050405020304" pitchFamily="18" charset="0"/>
                        </a:rPr>
                        <a:t>нұсқасы </a:t>
                      </a:r>
                      <a:r>
                        <a:rPr lang="ru-RU" sz="1800" i="1" kern="1200" dirty="0" smtClean="0">
                          <a:effectLst/>
                          <a:latin typeface="Times New Roman" panose="02020603050405020304" pitchFamily="18" charset="0"/>
                          <a:cs typeface="Times New Roman" panose="02020603050405020304" pitchFamily="18" charset="0"/>
                        </a:rPr>
                        <a:t>(А, В, С)</a:t>
                      </a:r>
                      <a:endParaRPr lang="en-US" sz="1800" i="1" kern="1200" dirty="0" smtClean="0">
                        <a:effectLst/>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ru-RU" sz="1800" kern="1200" dirty="0" smtClean="0">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kk-KZ" sz="1800" kern="1200" dirty="0" smtClean="0">
                          <a:effectLst/>
                          <a:latin typeface="Times New Roman" panose="02020603050405020304" pitchFamily="18" charset="0"/>
                          <a:cs typeface="Times New Roman" panose="02020603050405020304" pitchFamily="18" charset="0"/>
                        </a:rPr>
                        <a:t>Сұраққа жауап беріңіз</a:t>
                      </a:r>
                      <a:endParaRPr lang="en-US" sz="1800" kern="1200" dirty="0" smtClean="0">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sz="1800" kern="1200" dirty="0" smtClean="0">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800" kern="1200" dirty="0" err="1" smtClean="0">
                          <a:effectLst/>
                          <a:latin typeface="Times New Roman" panose="02020603050405020304" pitchFamily="18" charset="0"/>
                          <a:cs typeface="Times New Roman" panose="02020603050405020304" pitchFamily="18" charset="0"/>
                        </a:rPr>
                        <a:t>Сөйлемді</a:t>
                      </a:r>
                      <a:r>
                        <a:rPr lang="ru-RU" sz="1800" kern="1200" baseline="0" dirty="0" smtClean="0">
                          <a:effectLst/>
                          <a:latin typeface="Times New Roman" panose="02020603050405020304" pitchFamily="18" charset="0"/>
                          <a:cs typeface="Times New Roman" panose="02020603050405020304" pitchFamily="18" charset="0"/>
                        </a:rPr>
                        <a:t> </a:t>
                      </a:r>
                      <a:r>
                        <a:rPr lang="ru-RU" sz="1800" kern="1200" baseline="0" dirty="0" err="1" smtClean="0">
                          <a:effectLst/>
                          <a:latin typeface="Times New Roman" panose="02020603050405020304" pitchFamily="18" charset="0"/>
                          <a:cs typeface="Times New Roman" panose="02020603050405020304" pitchFamily="18" charset="0"/>
                        </a:rPr>
                        <a:t>аяқтаңыз</a:t>
                      </a:r>
                      <a:endParaRPr lang="ru-RU" sz="18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pPr>
                        <a:spcAft>
                          <a:spcPts val="0"/>
                        </a:spcAft>
                      </a:pPr>
                      <a:endParaRPr lang="en-US" sz="1800" dirty="0">
                        <a:effectLst/>
                        <a:latin typeface="Times New Roman" panose="02020603050405020304" pitchFamily="18" charset="0"/>
                        <a:cs typeface="Times New Roman" panose="02020603050405020304" pitchFamily="18" charset="0"/>
                      </a:endParaRPr>
                    </a:p>
                  </a:txBody>
                  <a:tcPr marL="51435" marR="51435" marT="0" marB="0">
                    <a:solidFill>
                      <a:schemeClr val="accent6">
                        <a:lumMod val="40000"/>
                        <a:lumOff val="60000"/>
                        <a:alpha val="20000"/>
                      </a:schemeClr>
                    </a:solidFill>
                  </a:tcPr>
                </a:tc>
                <a:tc>
                  <a:txBody>
                    <a:bodyPr/>
                    <a:lstStyle/>
                    <a:p>
                      <a:pPr>
                        <a:spcAft>
                          <a:spcPts val="0"/>
                        </a:spcAft>
                      </a:pPr>
                      <a:r>
                        <a:rPr lang="kk-KZ" sz="1800" dirty="0">
                          <a:effectLst/>
                          <a:latin typeface="Times New Roman" panose="02020603050405020304" pitchFamily="18" charset="0"/>
                          <a:cs typeface="Times New Roman" panose="02020603050405020304" pitchFamily="18" charset="0"/>
                        </a:rPr>
                        <a:t> </a:t>
                      </a:r>
                      <a:r>
                        <a:rPr lang="kk-KZ" sz="1600" kern="1200" dirty="0" smtClean="0">
                          <a:effectLst/>
                          <a:latin typeface="Times New Roman" panose="02020603050405020304" pitchFamily="18" charset="0"/>
                          <a:cs typeface="Times New Roman" panose="02020603050405020304" pitchFamily="18" charset="0"/>
                        </a:rPr>
                        <a:t>Сұраққа жауап беріңіз</a:t>
                      </a:r>
                      <a:endParaRPr lang="en-US" sz="1600" kern="1200" dirty="0" smtClean="0">
                        <a:effectLst/>
                        <a:latin typeface="Times New Roman" panose="02020603050405020304" pitchFamily="18" charset="0"/>
                        <a:cs typeface="Times New Roman" panose="02020603050405020304" pitchFamily="18" charset="0"/>
                      </a:endParaRPr>
                    </a:p>
                    <a:p>
                      <a:pPr>
                        <a:spcAft>
                          <a:spcPts val="0"/>
                        </a:spcAft>
                      </a:pPr>
                      <a:endParaRPr lang="en-US" sz="1600" kern="1200" dirty="0" smtClean="0">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sz="1600" i="1" kern="1200" noProof="0" dirty="0" smtClean="0">
                          <a:effectLst/>
                          <a:latin typeface="Times New Roman" panose="02020603050405020304" pitchFamily="18" charset="0"/>
                          <a:cs typeface="Times New Roman" panose="02020603050405020304" pitchFamily="18" charset="0"/>
                        </a:rPr>
                        <a:t>Бірнеше</a:t>
                      </a:r>
                      <a:r>
                        <a:rPr lang="kk-KZ" sz="1600" i="1" kern="1200" baseline="0" noProof="0" dirty="0" smtClean="0">
                          <a:effectLst/>
                          <a:latin typeface="Times New Roman" panose="02020603050405020304" pitchFamily="18" charset="0"/>
                          <a:cs typeface="Times New Roman" panose="02020603050405020304" pitchFamily="18" charset="0"/>
                        </a:rPr>
                        <a:t> жауап нұсқасынан біреуін таңдау  </a:t>
                      </a:r>
                      <a:r>
                        <a:rPr lang="ru-RU" sz="1600" i="1" kern="1200" dirty="0" smtClean="0">
                          <a:effectLst/>
                          <a:latin typeface="Times New Roman" panose="02020603050405020304" pitchFamily="18" charset="0"/>
                          <a:cs typeface="Times New Roman" panose="02020603050405020304" pitchFamily="18" charset="0"/>
                        </a:rPr>
                        <a:t>(А, В, С</a:t>
                      </a:r>
                      <a:r>
                        <a:rPr lang="en-US" sz="1600" i="1" kern="1200" dirty="0" smtClean="0">
                          <a:effectLst/>
                          <a:latin typeface="Times New Roman" panose="02020603050405020304" pitchFamily="18" charset="0"/>
                          <a:cs typeface="Times New Roman" panose="02020603050405020304" pitchFamily="18" charset="0"/>
                        </a:rPr>
                        <a:t>,</a:t>
                      </a:r>
                      <a:r>
                        <a:rPr lang="en-US" sz="1600" i="1" kern="1200" baseline="0" dirty="0" smtClean="0">
                          <a:effectLst/>
                          <a:latin typeface="Times New Roman" panose="02020603050405020304" pitchFamily="18" charset="0"/>
                          <a:cs typeface="Times New Roman" panose="02020603050405020304" pitchFamily="18" charset="0"/>
                        </a:rPr>
                        <a:t> D</a:t>
                      </a:r>
                      <a:r>
                        <a:rPr lang="ru-RU" sz="1600" i="1" kern="1200" dirty="0" smtClean="0">
                          <a:effectLst/>
                          <a:latin typeface="Times New Roman" panose="02020603050405020304" pitchFamily="18"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kk-KZ" sz="1600" i="1" kern="1200" dirty="0" smtClean="0">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kk-KZ" sz="1600" i="1" kern="1200" noProof="0" dirty="0" smtClean="0">
                          <a:effectLst/>
                          <a:latin typeface="Times New Roman" panose="02020603050405020304" pitchFamily="18" charset="0"/>
                          <a:cs typeface="Times New Roman" panose="02020603050405020304" pitchFamily="18" charset="0"/>
                        </a:rPr>
                        <a:t>Бірнеше</a:t>
                      </a:r>
                      <a:r>
                        <a:rPr lang="kk-KZ" sz="1600" i="1" kern="1200" baseline="0" noProof="0" dirty="0" smtClean="0">
                          <a:effectLst/>
                          <a:latin typeface="Times New Roman" panose="02020603050405020304" pitchFamily="18" charset="0"/>
                          <a:cs typeface="Times New Roman" panose="02020603050405020304" pitchFamily="18" charset="0"/>
                        </a:rPr>
                        <a:t> жауап нұсқасынан екеуін таңдау  </a:t>
                      </a:r>
                      <a:r>
                        <a:rPr lang="ru-RU" sz="1600" i="1" kern="1200" dirty="0" smtClean="0">
                          <a:effectLst/>
                          <a:latin typeface="Times New Roman" panose="02020603050405020304" pitchFamily="18" charset="0"/>
                          <a:cs typeface="Times New Roman" panose="02020603050405020304" pitchFamily="18" charset="0"/>
                        </a:rPr>
                        <a:t>(А, В, С</a:t>
                      </a:r>
                      <a:r>
                        <a:rPr lang="en-US" sz="1600" i="1" kern="1200" dirty="0" smtClean="0">
                          <a:effectLst/>
                          <a:latin typeface="Times New Roman" panose="02020603050405020304" pitchFamily="18" charset="0"/>
                          <a:cs typeface="Times New Roman" panose="02020603050405020304" pitchFamily="18" charset="0"/>
                        </a:rPr>
                        <a:t>,</a:t>
                      </a:r>
                      <a:r>
                        <a:rPr lang="en-US" sz="1600" i="1" kern="1200" baseline="0" dirty="0" smtClean="0">
                          <a:effectLst/>
                          <a:latin typeface="Times New Roman" panose="02020603050405020304" pitchFamily="18" charset="0"/>
                          <a:cs typeface="Times New Roman" panose="02020603050405020304" pitchFamily="18" charset="0"/>
                        </a:rPr>
                        <a:t> D</a:t>
                      </a:r>
                      <a:r>
                        <a:rPr lang="ru-RU" sz="1600" i="1" kern="1200" dirty="0" smtClean="0">
                          <a:effectLst/>
                          <a:latin typeface="Times New Roman" panose="02020603050405020304" pitchFamily="18" charset="0"/>
                          <a:cs typeface="Times New Roman" panose="02020603050405020304" pitchFamily="18" charset="0"/>
                        </a:rPr>
                        <a:t>)</a:t>
                      </a:r>
                      <a:endParaRPr lang="en-US" sz="1600" i="1" kern="1200" dirty="0" smtClean="0">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i="1" kern="1200" dirty="0" smtClean="0">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kern="1200" dirty="0" smtClean="0">
                        <a:effectLst/>
                        <a:latin typeface="Times New Roman" panose="02020603050405020304" pitchFamily="18" charset="0"/>
                        <a:cs typeface="Times New Roman" panose="02020603050405020304" pitchFamily="18" charset="0"/>
                      </a:endParaRPr>
                    </a:p>
                  </a:txBody>
                  <a:tcPr marL="51435" marR="51435" marT="0" marB="0">
                    <a:solidFill>
                      <a:schemeClr val="accent6">
                        <a:lumMod val="40000"/>
                        <a:lumOff val="60000"/>
                        <a:alpha val="2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k-KZ" sz="1800" i="1" kern="1200" noProof="0" dirty="0" smtClean="0">
                          <a:effectLst/>
                          <a:latin typeface="Times New Roman" panose="02020603050405020304" pitchFamily="18" charset="0"/>
                          <a:cs typeface="Times New Roman" panose="02020603050405020304" pitchFamily="18" charset="0"/>
                        </a:rPr>
                        <a:t>Бірнеше</a:t>
                      </a:r>
                      <a:r>
                        <a:rPr lang="kk-KZ" sz="1800" i="1" kern="1200" baseline="0" noProof="0" dirty="0" smtClean="0">
                          <a:effectLst/>
                          <a:latin typeface="Times New Roman" panose="02020603050405020304" pitchFamily="18" charset="0"/>
                          <a:cs typeface="Times New Roman" panose="02020603050405020304" pitchFamily="18" charset="0"/>
                        </a:rPr>
                        <a:t> жауап нұсқасы </a:t>
                      </a:r>
                      <a:r>
                        <a:rPr lang="ru-RU" sz="1800" i="1" kern="1200" dirty="0" smtClean="0">
                          <a:effectLst/>
                          <a:latin typeface="Times New Roman" panose="02020603050405020304" pitchFamily="18" charset="0"/>
                          <a:cs typeface="Times New Roman" panose="02020603050405020304" pitchFamily="18" charset="0"/>
                        </a:rPr>
                        <a:t>(А, В, С</a:t>
                      </a:r>
                      <a:r>
                        <a:rPr lang="en-US" sz="1800" i="1" kern="1200" dirty="0" smtClean="0">
                          <a:effectLst/>
                          <a:latin typeface="Times New Roman" panose="02020603050405020304" pitchFamily="18" charset="0"/>
                          <a:cs typeface="Times New Roman" panose="02020603050405020304" pitchFamily="18" charset="0"/>
                        </a:rPr>
                        <a:t>,</a:t>
                      </a:r>
                      <a:r>
                        <a:rPr lang="en-US" sz="1800" i="1" kern="1200" baseline="0" dirty="0" smtClean="0">
                          <a:effectLst/>
                          <a:latin typeface="Times New Roman" panose="02020603050405020304" pitchFamily="18" charset="0"/>
                          <a:cs typeface="Times New Roman" panose="02020603050405020304" pitchFamily="18" charset="0"/>
                        </a:rPr>
                        <a:t> D</a:t>
                      </a:r>
                      <a:r>
                        <a:rPr lang="ru-RU" sz="1800" i="1" kern="1200" dirty="0" smtClean="0">
                          <a:effectLst/>
                          <a:latin typeface="Times New Roman" panose="02020603050405020304" pitchFamily="18" charset="0"/>
                          <a:cs typeface="Times New Roman" panose="02020603050405020304" pitchFamily="18" charset="0"/>
                        </a:rPr>
                        <a: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k-KZ" sz="1800" kern="1200" dirty="0" smtClean="0">
                          <a:effectLst/>
                          <a:latin typeface="Times New Roman" panose="02020603050405020304" pitchFamily="18" charset="0"/>
                          <a:cs typeface="Times New Roman" panose="02020603050405020304" pitchFamily="18" charset="0"/>
                        </a:rPr>
                        <a:t>Сұраққа жауап беріңіз</a:t>
                      </a:r>
                      <a:endParaRPr lang="ru-RU" sz="1800" kern="1200" dirty="0" smtClean="0">
                        <a:effectLst/>
                        <a:latin typeface="Times New Roman" panose="02020603050405020304" pitchFamily="18" charset="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k-KZ" sz="1800" kern="1200" dirty="0" smtClean="0">
                          <a:effectLst/>
                          <a:latin typeface="Times New Roman" panose="02020603050405020304" pitchFamily="18" charset="0"/>
                          <a:cs typeface="Times New Roman" panose="02020603050405020304" pitchFamily="18" charset="0"/>
                        </a:rPr>
                        <a:t>Сөйлемді</a:t>
                      </a:r>
                      <a:r>
                        <a:rPr lang="kk-KZ" sz="1800" kern="1200" baseline="0" dirty="0" smtClean="0">
                          <a:effectLst/>
                          <a:latin typeface="Times New Roman" panose="02020603050405020304" pitchFamily="18" charset="0"/>
                          <a:cs typeface="Times New Roman" panose="02020603050405020304" pitchFamily="18" charset="0"/>
                        </a:rPr>
                        <a:t> аяқтаңыз</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k-KZ" sz="1800" kern="1200" baseline="0" dirty="0" smtClean="0">
                          <a:effectLst/>
                          <a:latin typeface="Times New Roman" panose="02020603050405020304" pitchFamily="18" charset="0"/>
                          <a:cs typeface="Times New Roman" panose="02020603050405020304" pitchFamily="18" charset="0"/>
                        </a:rPr>
                        <a:t>Сөйлемді толықтырыңыз</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k-KZ" sz="1800" kern="1200" baseline="0" dirty="0" smtClean="0">
                          <a:effectLst/>
                          <a:latin typeface="Times New Roman" panose="02020603050405020304" pitchFamily="18" charset="0"/>
                          <a:cs typeface="Times New Roman" panose="02020603050405020304" pitchFamily="18" charset="0"/>
                        </a:rPr>
                        <a:t>Тиісті сөзді қойыңыз</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k-KZ" sz="1800" kern="1200" baseline="0" dirty="0" smtClean="0">
                          <a:effectLst/>
                          <a:latin typeface="Times New Roman" panose="02020603050405020304" pitchFamily="18" charset="0"/>
                          <a:cs typeface="Times New Roman" panose="02020603050405020304" pitchFamily="18" charset="0"/>
                        </a:rPr>
                        <a:t>Дұрыс/қате ақпаратты табыңыз</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k-KZ" sz="1800" kern="1200" baseline="0" dirty="0" smtClean="0">
                          <a:effectLst/>
                          <a:latin typeface="Times New Roman" panose="02020603050405020304" pitchFamily="18" charset="0"/>
                          <a:cs typeface="Times New Roman" panose="02020603050405020304" pitchFamily="18" charset="0"/>
                        </a:rPr>
                        <a:t>Қорытындыны табыңыз</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dirty="0" smtClean="0">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kern="1200" dirty="0" smtClean="0">
                        <a:effectLst/>
                        <a:latin typeface="Times New Roman" panose="02020603050405020304" pitchFamily="18" charset="0"/>
                        <a:cs typeface="Times New Roman" panose="02020603050405020304" pitchFamily="18" charset="0"/>
                      </a:endParaRPr>
                    </a:p>
                    <a:p>
                      <a:pPr>
                        <a:spcAft>
                          <a:spcPts val="0"/>
                        </a:spcAft>
                      </a:pPr>
                      <a:endParaRPr lang="ru-RU" sz="1800" dirty="0">
                        <a:effectLst/>
                        <a:latin typeface="Times New Roman" panose="02020603050405020304" pitchFamily="18" charset="0"/>
                        <a:ea typeface="Times New Roman"/>
                        <a:cs typeface="Times New Roman" panose="02020603050405020304" pitchFamily="18" charset="0"/>
                      </a:endParaRPr>
                    </a:p>
                  </a:txBody>
                  <a:tcPr marL="51435" marR="51435" marT="0" marB="0">
                    <a:solidFill>
                      <a:schemeClr val="accent6">
                        <a:lumMod val="40000"/>
                        <a:lumOff val="60000"/>
                        <a:alpha val="20000"/>
                      </a:schemeClr>
                    </a:solidFill>
                  </a:tcPr>
                </a:tc>
                <a:extLst>
                  <a:ext uri="{0D108BD9-81ED-4DB2-BD59-A6C34878D82A}">
                    <a16:rowId xmlns="" xmlns:a16="http://schemas.microsoft.com/office/drawing/2014/main" val="10004"/>
                  </a:ext>
                </a:extLst>
              </a:tr>
            </a:tbl>
          </a:graphicData>
        </a:graphic>
      </p:graphicFrame>
      <p:pic>
        <p:nvPicPr>
          <p:cNvPr id="10271" name="Рисунок 2" descr="ТРК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738" y="1085850"/>
            <a:ext cx="85248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Рисунок 5" descr="Iel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350" y="1085850"/>
            <a:ext cx="7556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Рисунок 4" descr="казтест эмблем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500" y="1150938"/>
            <a:ext cx="8016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4013" y="1120775"/>
            <a:ext cx="855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2692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Справедливость">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Справедливость">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Пиксел">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Официальн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4054</TotalTime>
  <Words>4690</Words>
  <Application>Microsoft Office PowerPoint</Application>
  <PresentationFormat>Экран (4:3)</PresentationFormat>
  <Paragraphs>925</Paragraphs>
  <Slides>44</Slides>
  <Notes>6</Notes>
  <HiddenSlides>0</HiddenSlides>
  <MMClips>2</MMClips>
  <ScaleCrop>false</ScaleCrop>
  <HeadingPairs>
    <vt:vector size="4" baseType="variant">
      <vt:variant>
        <vt:lpstr>Тема</vt:lpstr>
      </vt:variant>
      <vt:variant>
        <vt:i4>7</vt:i4>
      </vt:variant>
      <vt:variant>
        <vt:lpstr>Заголовки слайдов</vt:lpstr>
      </vt:variant>
      <vt:variant>
        <vt:i4>44</vt:i4>
      </vt:variant>
    </vt:vector>
  </HeadingPairs>
  <TitlesOfParts>
    <vt:vector size="51" baseType="lpstr">
      <vt:lpstr>Справедливость</vt:lpstr>
      <vt:lpstr>1_Справедливость</vt:lpstr>
      <vt:lpstr>Оформление по умолчанию</vt:lpstr>
      <vt:lpstr>Городская</vt:lpstr>
      <vt:lpstr>Тема Office</vt:lpstr>
      <vt:lpstr>Пиксел</vt:lpstr>
      <vt:lpstr>Официальная</vt:lpstr>
      <vt:lpstr>Презентация PowerPoint</vt:lpstr>
      <vt:lpstr>ҚАЗТЕСТ – Қазақстан Республикасы азаматтарының және Қазақстан Республикасы аумағында әртүрлі қызмет түрлерімен айналысатын шетел азаматтарының қазақ тілін меңгеру деңгейін бағалаудың отандық жүйесі.</vt:lpstr>
      <vt:lpstr>Тест дегеніміз не?</vt:lpstr>
      <vt:lpstr>Тестілеу арқылы бақылаудың артықшылықтары</vt:lpstr>
      <vt:lpstr>Презентация PowerPoint</vt:lpstr>
      <vt:lpstr>Тест тапсырмаларын  құрастыруға қойылатын талаптар</vt:lpstr>
      <vt:lpstr>Дистракторларды іріктеуге  қойылатын талаптар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ҚАЗТЕСТ жүйесін дамыту жөніндегі басқармасының 2017 жылғы І жж арналған есеп</dc:title>
  <dc:creator>ww</dc:creator>
  <cp:lastModifiedBy>HP</cp:lastModifiedBy>
  <cp:revision>427</cp:revision>
  <dcterms:created xsi:type="dcterms:W3CDTF">2017-08-10T17:05:11Z</dcterms:created>
  <dcterms:modified xsi:type="dcterms:W3CDTF">2018-09-25T15:12:08Z</dcterms:modified>
</cp:coreProperties>
</file>