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60" r:id="rId2"/>
    <p:sldId id="261" r:id="rId3"/>
    <p:sldId id="288" r:id="rId4"/>
    <p:sldId id="265" r:id="rId5"/>
    <p:sldId id="306" r:id="rId6"/>
    <p:sldId id="307" r:id="rId7"/>
    <p:sldId id="308" r:id="rId8"/>
    <p:sldId id="309" r:id="rId9"/>
    <p:sldId id="315" r:id="rId10"/>
    <p:sldId id="314" r:id="rId11"/>
    <p:sldId id="313" r:id="rId12"/>
    <p:sldId id="312" r:id="rId13"/>
    <p:sldId id="311" r:id="rId14"/>
    <p:sldId id="310" r:id="rId15"/>
    <p:sldId id="305" r:id="rId16"/>
    <p:sldId id="269" r:id="rId17"/>
    <p:sldId id="268" r:id="rId18"/>
    <p:sldId id="267" r:id="rId19"/>
    <p:sldId id="273" r:id="rId20"/>
    <p:sldId id="283" r:id="rId21"/>
    <p:sldId id="303" r:id="rId22"/>
    <p:sldId id="284" r:id="rId23"/>
    <p:sldId id="290" r:id="rId24"/>
    <p:sldId id="289" r:id="rId25"/>
    <p:sldId id="302" r:id="rId26"/>
    <p:sldId id="293" r:id="rId27"/>
    <p:sldId id="292" r:id="rId28"/>
    <p:sldId id="294" r:id="rId29"/>
    <p:sldId id="295" r:id="rId30"/>
    <p:sldId id="301" r:id="rId31"/>
    <p:sldId id="300" r:id="rId32"/>
    <p:sldId id="297" r:id="rId33"/>
    <p:sldId id="264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3399"/>
    <a:srgbClr val="F47210"/>
    <a:srgbClr val="33CCCC"/>
    <a:srgbClr val="F8F8F8"/>
    <a:srgbClr val="000514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458" autoAdjust="0"/>
    <p:restoredTop sz="94269" autoAdjust="0"/>
  </p:normalViewPr>
  <p:slideViewPr>
    <p:cSldViewPr>
      <p:cViewPr varScale="1">
        <p:scale>
          <a:sx n="70" d="100"/>
          <a:sy n="70" d="100"/>
        </p:scale>
        <p:origin x="-5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2" descr="1"/>
          <p:cNvSpPr>
            <a:spLocks/>
          </p:cNvSpPr>
          <p:nvPr/>
        </p:nvSpPr>
        <p:spPr bwMode="ltGray">
          <a:xfrm>
            <a:off x="-22225" y="0"/>
            <a:ext cx="9191625" cy="6156325"/>
          </a:xfrm>
          <a:custGeom>
            <a:avLst/>
            <a:gdLst/>
            <a:ahLst/>
            <a:cxnLst>
              <a:cxn ang="0">
                <a:pos x="22" y="3783"/>
              </a:cxn>
              <a:cxn ang="0">
                <a:pos x="1792" y="3857"/>
              </a:cxn>
              <a:cxn ang="0">
                <a:pos x="5774" y="3089"/>
              </a:cxn>
              <a:cxn ang="0">
                <a:pos x="5790" y="0"/>
              </a:cxn>
              <a:cxn ang="0">
                <a:pos x="0" y="0"/>
              </a:cxn>
              <a:cxn ang="0">
                <a:pos x="14" y="3791"/>
              </a:cxn>
            </a:cxnLst>
            <a:rect l="0" t="0" r="r" b="b"/>
            <a:pathLst>
              <a:path w="5790" h="3878">
                <a:moveTo>
                  <a:pt x="22" y="3783"/>
                </a:moveTo>
                <a:cubicBezTo>
                  <a:pt x="316" y="3795"/>
                  <a:pt x="788" y="3878"/>
                  <a:pt x="1792" y="3857"/>
                </a:cubicBezTo>
                <a:cubicBezTo>
                  <a:pt x="2796" y="3838"/>
                  <a:pt x="5112" y="3299"/>
                  <a:pt x="5774" y="3089"/>
                </a:cubicBezTo>
                <a:lnTo>
                  <a:pt x="5790" y="0"/>
                </a:lnTo>
                <a:lnTo>
                  <a:pt x="0" y="0"/>
                </a:lnTo>
                <a:lnTo>
                  <a:pt x="14" y="3791"/>
                </a:lnTo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reeform 34"/>
          <p:cNvSpPr>
            <a:spLocks/>
          </p:cNvSpPr>
          <p:nvPr/>
        </p:nvSpPr>
        <p:spPr bwMode="ltGray">
          <a:xfrm>
            <a:off x="0" y="4419600"/>
            <a:ext cx="9153525" cy="1733550"/>
          </a:xfrm>
          <a:custGeom>
            <a:avLst/>
            <a:gdLst/>
            <a:ahLst/>
            <a:cxnLst>
              <a:cxn ang="0">
                <a:pos x="8" y="1000"/>
              </a:cxn>
              <a:cxn ang="0">
                <a:pos x="1778" y="1072"/>
              </a:cxn>
              <a:cxn ang="0">
                <a:pos x="5760" y="324"/>
              </a:cxn>
              <a:cxn ang="0">
                <a:pos x="5766" y="0"/>
              </a:cxn>
              <a:cxn ang="0">
                <a:pos x="1764" y="1032"/>
              </a:cxn>
              <a:cxn ang="0">
                <a:pos x="0" y="720"/>
              </a:cxn>
              <a:cxn ang="0">
                <a:pos x="0" y="1008"/>
              </a:cxn>
            </a:cxnLst>
            <a:rect l="0" t="0" r="r" b="b"/>
            <a:pathLst>
              <a:path w="5766" h="1092">
                <a:moveTo>
                  <a:pt x="8" y="1000"/>
                </a:moveTo>
                <a:cubicBezTo>
                  <a:pt x="302" y="1012"/>
                  <a:pt x="774" y="1092"/>
                  <a:pt x="1778" y="1072"/>
                </a:cubicBezTo>
                <a:cubicBezTo>
                  <a:pt x="2782" y="1052"/>
                  <a:pt x="5098" y="529"/>
                  <a:pt x="5760" y="324"/>
                </a:cubicBezTo>
                <a:lnTo>
                  <a:pt x="5766" y="0"/>
                </a:lnTo>
                <a:cubicBezTo>
                  <a:pt x="5264" y="296"/>
                  <a:pt x="2820" y="1038"/>
                  <a:pt x="1764" y="1032"/>
                </a:cubicBezTo>
                <a:cubicBezTo>
                  <a:pt x="708" y="1026"/>
                  <a:pt x="116" y="744"/>
                  <a:pt x="0" y="720"/>
                </a:cubicBezTo>
                <a:lnTo>
                  <a:pt x="0" y="1008"/>
                </a:lnTo>
              </a:path>
            </a:pathLst>
          </a:custGeom>
          <a:solidFill>
            <a:srgbClr val="FFFFFF">
              <a:alpha val="89999"/>
            </a:srgbClr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35"/>
          <p:cNvSpPr>
            <a:spLocks/>
          </p:cNvSpPr>
          <p:nvPr/>
        </p:nvSpPr>
        <p:spPr bwMode="gray">
          <a:xfrm>
            <a:off x="0" y="5181600"/>
            <a:ext cx="9169400" cy="977900"/>
          </a:xfrm>
          <a:custGeom>
            <a:avLst/>
            <a:gdLst/>
            <a:ahLst/>
            <a:cxnLst>
              <a:cxn ang="0">
                <a:pos x="0" y="58"/>
              </a:cxn>
              <a:cxn ang="0">
                <a:pos x="1584" y="586"/>
              </a:cxn>
              <a:cxn ang="0">
                <a:pos x="5768" y="0"/>
              </a:cxn>
              <a:cxn ang="0">
                <a:pos x="5776" y="32"/>
              </a:cxn>
              <a:cxn ang="0">
                <a:pos x="1584" y="598"/>
              </a:cxn>
              <a:cxn ang="0">
                <a:pos x="4" y="92"/>
              </a:cxn>
              <a:cxn ang="0">
                <a:pos x="0" y="58"/>
              </a:cxn>
            </a:cxnLst>
            <a:rect l="0" t="0" r="r" b="b"/>
            <a:pathLst>
              <a:path w="5776" h="616">
                <a:moveTo>
                  <a:pt x="0" y="58"/>
                </a:moveTo>
                <a:cubicBezTo>
                  <a:pt x="116" y="98"/>
                  <a:pt x="606" y="574"/>
                  <a:pt x="1584" y="586"/>
                </a:cubicBezTo>
                <a:cubicBezTo>
                  <a:pt x="2562" y="598"/>
                  <a:pt x="4364" y="324"/>
                  <a:pt x="5768" y="0"/>
                </a:cubicBezTo>
                <a:lnTo>
                  <a:pt x="5776" y="32"/>
                </a:lnTo>
                <a:cubicBezTo>
                  <a:pt x="4336" y="356"/>
                  <a:pt x="2550" y="616"/>
                  <a:pt x="1584" y="598"/>
                </a:cubicBezTo>
                <a:cubicBezTo>
                  <a:pt x="618" y="580"/>
                  <a:pt x="152" y="157"/>
                  <a:pt x="4" y="92"/>
                </a:cubicBezTo>
                <a:lnTo>
                  <a:pt x="0" y="58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7" name="Picture 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 rot="853024">
            <a:off x="1062038" y="1265238"/>
            <a:ext cx="685800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4267200" y="4379913"/>
            <a:ext cx="3962400" cy="247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gray">
          <a:xfrm rot="385846">
            <a:off x="1897063" y="4740275"/>
            <a:ext cx="22098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gray">
          <a:xfrm>
            <a:off x="609600" y="3352800"/>
            <a:ext cx="2819400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gray">
          <a:xfrm rot="20562851">
            <a:off x="1573213" y="2192338"/>
            <a:ext cx="1000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gray">
          <a:xfrm>
            <a:off x="1295400" y="1649413"/>
            <a:ext cx="1905000" cy="121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gray">
          <a:xfrm>
            <a:off x="381000" y="609600"/>
            <a:ext cx="14478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33"/>
          <p:cNvSpPr txBox="1">
            <a:spLocks noChangeArrowheads="1"/>
          </p:cNvSpPr>
          <p:nvPr/>
        </p:nvSpPr>
        <p:spPr bwMode="gray">
          <a:xfrm>
            <a:off x="4724400" y="4724400"/>
            <a:ext cx="29718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>
                <a:solidFill>
                  <a:schemeClr val="bg2"/>
                </a:solidFill>
                <a:latin typeface="Arial" charset="0"/>
              </a:rPr>
              <a:t>Company </a:t>
            </a:r>
            <a:r>
              <a:rPr lang="en-US" sz="2800" b="1">
                <a:solidFill>
                  <a:schemeClr val="bg2"/>
                </a:solidFill>
                <a:latin typeface="Arial" charset="0"/>
              </a:rPr>
              <a:t>LOGO</a:t>
            </a:r>
          </a:p>
        </p:txBody>
      </p:sp>
      <p:grpSp>
        <p:nvGrpSpPr>
          <p:cNvPr id="15" name="Group 93"/>
          <p:cNvGrpSpPr>
            <a:grpSpLocks/>
          </p:cNvGrpSpPr>
          <p:nvPr/>
        </p:nvGrpSpPr>
        <p:grpSpPr bwMode="auto">
          <a:xfrm>
            <a:off x="5715000" y="1371600"/>
            <a:ext cx="3533775" cy="3427413"/>
            <a:chOff x="3665" y="622"/>
            <a:chExt cx="2161" cy="2063"/>
          </a:xfrm>
        </p:grpSpPr>
        <p:sp>
          <p:nvSpPr>
            <p:cNvPr id="16" name="Freeform 72"/>
            <p:cNvSpPr>
              <a:spLocks/>
            </p:cNvSpPr>
            <p:nvPr/>
          </p:nvSpPr>
          <p:spPr bwMode="gray">
            <a:xfrm rot="-667772" flipH="1" flipV="1">
              <a:off x="3665" y="2493"/>
              <a:ext cx="674" cy="19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74" y="116"/>
                </a:cxn>
                <a:cxn ang="0">
                  <a:pos x="660" y="192"/>
                </a:cxn>
                <a:cxn ang="0">
                  <a:pos x="0" y="75"/>
                </a:cxn>
                <a:cxn ang="0">
                  <a:pos x="14" y="0"/>
                </a:cxn>
              </a:cxnLst>
              <a:rect l="0" t="0" r="r" b="b"/>
              <a:pathLst>
                <a:path w="674" h="192">
                  <a:moveTo>
                    <a:pt x="14" y="0"/>
                  </a:moveTo>
                  <a:lnTo>
                    <a:pt x="674" y="116"/>
                  </a:lnTo>
                  <a:lnTo>
                    <a:pt x="660" y="192"/>
                  </a:lnTo>
                  <a:lnTo>
                    <a:pt x="0" y="7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73"/>
            <p:cNvSpPr>
              <a:spLocks/>
            </p:cNvSpPr>
            <p:nvPr/>
          </p:nvSpPr>
          <p:spPr bwMode="gray">
            <a:xfrm rot="-667772" flipH="1" flipV="1">
              <a:off x="3672" y="2327"/>
              <a:ext cx="667" cy="247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667" y="173"/>
                </a:cxn>
                <a:cxn ang="0">
                  <a:pos x="647" y="247"/>
                </a:cxn>
                <a:cxn ang="0">
                  <a:pos x="0" y="74"/>
                </a:cxn>
                <a:cxn ang="0">
                  <a:pos x="20" y="0"/>
                </a:cxn>
              </a:cxnLst>
              <a:rect l="0" t="0" r="r" b="b"/>
              <a:pathLst>
                <a:path w="667" h="247">
                  <a:moveTo>
                    <a:pt x="20" y="0"/>
                  </a:moveTo>
                  <a:lnTo>
                    <a:pt x="667" y="173"/>
                  </a:lnTo>
                  <a:lnTo>
                    <a:pt x="647" y="247"/>
                  </a:lnTo>
                  <a:lnTo>
                    <a:pt x="0" y="7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74"/>
            <p:cNvSpPr>
              <a:spLocks/>
            </p:cNvSpPr>
            <p:nvPr/>
          </p:nvSpPr>
          <p:spPr bwMode="gray">
            <a:xfrm rot="-667772" flipH="1" flipV="1">
              <a:off x="3693" y="2161"/>
              <a:ext cx="655" cy="301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655" y="229"/>
                </a:cxn>
                <a:cxn ang="0">
                  <a:pos x="629" y="301"/>
                </a:cxn>
                <a:cxn ang="0">
                  <a:pos x="0" y="72"/>
                </a:cxn>
                <a:cxn ang="0">
                  <a:pos x="26" y="0"/>
                </a:cxn>
              </a:cxnLst>
              <a:rect l="0" t="0" r="r" b="b"/>
              <a:pathLst>
                <a:path w="655" h="301">
                  <a:moveTo>
                    <a:pt x="26" y="0"/>
                  </a:moveTo>
                  <a:lnTo>
                    <a:pt x="655" y="229"/>
                  </a:lnTo>
                  <a:lnTo>
                    <a:pt x="629" y="301"/>
                  </a:lnTo>
                  <a:lnTo>
                    <a:pt x="0" y="7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75"/>
            <p:cNvSpPr>
              <a:spLocks/>
            </p:cNvSpPr>
            <p:nvPr/>
          </p:nvSpPr>
          <p:spPr bwMode="gray">
            <a:xfrm rot="-667772" flipH="1" flipV="1">
              <a:off x="3728" y="1998"/>
              <a:ext cx="639" cy="35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9" y="283"/>
                </a:cxn>
                <a:cxn ang="0">
                  <a:pos x="606" y="353"/>
                </a:cxn>
                <a:cxn ang="0">
                  <a:pos x="0" y="70"/>
                </a:cxn>
                <a:cxn ang="0">
                  <a:pos x="32" y="0"/>
                </a:cxn>
              </a:cxnLst>
              <a:rect l="0" t="0" r="r" b="b"/>
              <a:pathLst>
                <a:path w="639" h="353">
                  <a:moveTo>
                    <a:pt x="32" y="0"/>
                  </a:moveTo>
                  <a:lnTo>
                    <a:pt x="639" y="283"/>
                  </a:lnTo>
                  <a:lnTo>
                    <a:pt x="606" y="353"/>
                  </a:lnTo>
                  <a:lnTo>
                    <a:pt x="0" y="7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76"/>
            <p:cNvSpPr>
              <a:spLocks/>
            </p:cNvSpPr>
            <p:nvPr/>
          </p:nvSpPr>
          <p:spPr bwMode="gray">
            <a:xfrm rot="-667772" flipH="1" flipV="1">
              <a:off x="3778" y="1841"/>
              <a:ext cx="617" cy="398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617" y="334"/>
                </a:cxn>
                <a:cxn ang="0">
                  <a:pos x="579" y="400"/>
                </a:cxn>
                <a:cxn ang="0">
                  <a:pos x="0" y="66"/>
                </a:cxn>
                <a:cxn ang="0">
                  <a:pos x="37" y="0"/>
                </a:cxn>
              </a:cxnLst>
              <a:rect l="0" t="0" r="r" b="b"/>
              <a:pathLst>
                <a:path w="617" h="400">
                  <a:moveTo>
                    <a:pt x="37" y="0"/>
                  </a:moveTo>
                  <a:lnTo>
                    <a:pt x="617" y="334"/>
                  </a:lnTo>
                  <a:lnTo>
                    <a:pt x="579" y="400"/>
                  </a:lnTo>
                  <a:lnTo>
                    <a:pt x="0" y="6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77"/>
            <p:cNvSpPr>
              <a:spLocks/>
            </p:cNvSpPr>
            <p:nvPr/>
          </p:nvSpPr>
          <p:spPr bwMode="gray">
            <a:xfrm rot="-667772" flipH="1" flipV="1">
              <a:off x="3841" y="1688"/>
              <a:ext cx="592" cy="444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92" y="383"/>
                </a:cxn>
                <a:cxn ang="0">
                  <a:pos x="548" y="446"/>
                </a:cxn>
                <a:cxn ang="0">
                  <a:pos x="0" y="62"/>
                </a:cxn>
                <a:cxn ang="0">
                  <a:pos x="44" y="0"/>
                </a:cxn>
              </a:cxnLst>
              <a:rect l="0" t="0" r="r" b="b"/>
              <a:pathLst>
                <a:path w="592" h="446">
                  <a:moveTo>
                    <a:pt x="44" y="0"/>
                  </a:moveTo>
                  <a:lnTo>
                    <a:pt x="592" y="383"/>
                  </a:lnTo>
                  <a:lnTo>
                    <a:pt x="548" y="446"/>
                  </a:lnTo>
                  <a:lnTo>
                    <a:pt x="0" y="62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78"/>
            <p:cNvSpPr>
              <a:spLocks/>
            </p:cNvSpPr>
            <p:nvPr/>
          </p:nvSpPr>
          <p:spPr bwMode="gray">
            <a:xfrm rot="-667772" flipH="1" flipV="1">
              <a:off x="3917" y="1542"/>
              <a:ext cx="560" cy="489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562" y="430"/>
                </a:cxn>
                <a:cxn ang="0">
                  <a:pos x="511" y="489"/>
                </a:cxn>
                <a:cxn ang="0">
                  <a:pos x="0" y="58"/>
                </a:cxn>
                <a:cxn ang="0">
                  <a:pos x="49" y="0"/>
                </a:cxn>
              </a:cxnLst>
              <a:rect l="0" t="0" r="r" b="b"/>
              <a:pathLst>
                <a:path w="562" h="489">
                  <a:moveTo>
                    <a:pt x="49" y="0"/>
                  </a:moveTo>
                  <a:lnTo>
                    <a:pt x="562" y="430"/>
                  </a:lnTo>
                  <a:lnTo>
                    <a:pt x="511" y="489"/>
                  </a:lnTo>
                  <a:lnTo>
                    <a:pt x="0" y="58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79"/>
            <p:cNvSpPr>
              <a:spLocks/>
            </p:cNvSpPr>
            <p:nvPr/>
          </p:nvSpPr>
          <p:spPr bwMode="gray">
            <a:xfrm rot="-667772" flipH="1" flipV="1">
              <a:off x="4006" y="1404"/>
              <a:ext cx="529" cy="527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29" y="473"/>
                </a:cxn>
                <a:cxn ang="0">
                  <a:pos x="474" y="527"/>
                </a:cxn>
                <a:cxn ang="0">
                  <a:pos x="0" y="54"/>
                </a:cxn>
                <a:cxn ang="0">
                  <a:pos x="56" y="0"/>
                </a:cxn>
              </a:cxnLst>
              <a:rect l="0" t="0" r="r" b="b"/>
              <a:pathLst>
                <a:path w="529" h="527">
                  <a:moveTo>
                    <a:pt x="56" y="0"/>
                  </a:moveTo>
                  <a:lnTo>
                    <a:pt x="529" y="473"/>
                  </a:lnTo>
                  <a:lnTo>
                    <a:pt x="474" y="527"/>
                  </a:lnTo>
                  <a:lnTo>
                    <a:pt x="0" y="5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80"/>
            <p:cNvSpPr>
              <a:spLocks/>
            </p:cNvSpPr>
            <p:nvPr/>
          </p:nvSpPr>
          <p:spPr bwMode="gray">
            <a:xfrm rot="-667772" flipH="1" flipV="1">
              <a:off x="4108" y="1275"/>
              <a:ext cx="490" cy="564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490" y="513"/>
                </a:cxn>
                <a:cxn ang="0">
                  <a:pos x="430" y="562"/>
                </a:cxn>
                <a:cxn ang="0">
                  <a:pos x="0" y="51"/>
                </a:cxn>
                <a:cxn ang="0">
                  <a:pos x="59" y="0"/>
                </a:cxn>
              </a:cxnLst>
              <a:rect l="0" t="0" r="r" b="b"/>
              <a:pathLst>
                <a:path w="490" h="562">
                  <a:moveTo>
                    <a:pt x="59" y="0"/>
                  </a:moveTo>
                  <a:lnTo>
                    <a:pt x="490" y="513"/>
                  </a:lnTo>
                  <a:lnTo>
                    <a:pt x="430" y="562"/>
                  </a:lnTo>
                  <a:lnTo>
                    <a:pt x="0" y="5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81"/>
            <p:cNvSpPr>
              <a:spLocks/>
            </p:cNvSpPr>
            <p:nvPr/>
          </p:nvSpPr>
          <p:spPr bwMode="gray">
            <a:xfrm rot="-667772" flipH="1" flipV="1">
              <a:off x="4223" y="1154"/>
              <a:ext cx="446" cy="591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446" y="548"/>
                </a:cxn>
                <a:cxn ang="0">
                  <a:pos x="384" y="593"/>
                </a:cxn>
                <a:cxn ang="0">
                  <a:pos x="0" y="45"/>
                </a:cxn>
                <a:cxn ang="0">
                  <a:pos x="64" y="0"/>
                </a:cxn>
              </a:cxnLst>
              <a:rect l="0" t="0" r="r" b="b"/>
              <a:pathLst>
                <a:path w="446" h="593">
                  <a:moveTo>
                    <a:pt x="64" y="0"/>
                  </a:moveTo>
                  <a:lnTo>
                    <a:pt x="446" y="548"/>
                  </a:lnTo>
                  <a:lnTo>
                    <a:pt x="384" y="593"/>
                  </a:lnTo>
                  <a:lnTo>
                    <a:pt x="0" y="45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Freeform 82"/>
            <p:cNvSpPr>
              <a:spLocks/>
            </p:cNvSpPr>
            <p:nvPr/>
          </p:nvSpPr>
          <p:spPr bwMode="gray">
            <a:xfrm rot="-667772" flipH="1" flipV="1">
              <a:off x="4345" y="1045"/>
              <a:ext cx="403" cy="616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401" y="579"/>
                </a:cxn>
                <a:cxn ang="0">
                  <a:pos x="334" y="618"/>
                </a:cxn>
                <a:cxn ang="0">
                  <a:pos x="0" y="38"/>
                </a:cxn>
                <a:cxn ang="0">
                  <a:pos x="66" y="0"/>
                </a:cxn>
              </a:cxnLst>
              <a:rect l="0" t="0" r="r" b="b"/>
              <a:pathLst>
                <a:path w="401" h="618">
                  <a:moveTo>
                    <a:pt x="66" y="0"/>
                  </a:moveTo>
                  <a:lnTo>
                    <a:pt x="401" y="579"/>
                  </a:lnTo>
                  <a:lnTo>
                    <a:pt x="334" y="618"/>
                  </a:lnTo>
                  <a:lnTo>
                    <a:pt x="0" y="38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Freeform 83"/>
            <p:cNvSpPr>
              <a:spLocks/>
            </p:cNvSpPr>
            <p:nvPr/>
          </p:nvSpPr>
          <p:spPr bwMode="gray">
            <a:xfrm rot="-667772" flipH="1" flipV="1">
              <a:off x="4477" y="947"/>
              <a:ext cx="353" cy="640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353" y="607"/>
                </a:cxn>
                <a:cxn ang="0">
                  <a:pos x="282" y="640"/>
                </a:cxn>
                <a:cxn ang="0">
                  <a:pos x="0" y="33"/>
                </a:cxn>
                <a:cxn ang="0">
                  <a:pos x="69" y="0"/>
                </a:cxn>
              </a:cxnLst>
              <a:rect l="0" t="0" r="r" b="b"/>
              <a:pathLst>
                <a:path w="353" h="640">
                  <a:moveTo>
                    <a:pt x="69" y="0"/>
                  </a:moveTo>
                  <a:lnTo>
                    <a:pt x="353" y="607"/>
                  </a:lnTo>
                  <a:lnTo>
                    <a:pt x="282" y="640"/>
                  </a:lnTo>
                  <a:lnTo>
                    <a:pt x="0" y="3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Freeform 84"/>
            <p:cNvSpPr>
              <a:spLocks/>
            </p:cNvSpPr>
            <p:nvPr/>
          </p:nvSpPr>
          <p:spPr bwMode="gray">
            <a:xfrm rot="-667772" flipH="1" flipV="1">
              <a:off x="4619" y="861"/>
              <a:ext cx="301" cy="656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301" y="629"/>
                </a:cxn>
                <a:cxn ang="0">
                  <a:pos x="228" y="656"/>
                </a:cxn>
                <a:cxn ang="0">
                  <a:pos x="0" y="27"/>
                </a:cxn>
                <a:cxn ang="0">
                  <a:pos x="72" y="0"/>
                </a:cxn>
              </a:cxnLst>
              <a:rect l="0" t="0" r="r" b="b"/>
              <a:pathLst>
                <a:path w="301" h="656">
                  <a:moveTo>
                    <a:pt x="72" y="0"/>
                  </a:moveTo>
                  <a:lnTo>
                    <a:pt x="301" y="629"/>
                  </a:lnTo>
                  <a:lnTo>
                    <a:pt x="228" y="656"/>
                  </a:lnTo>
                  <a:lnTo>
                    <a:pt x="0" y="27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Freeform 85"/>
            <p:cNvSpPr>
              <a:spLocks/>
            </p:cNvSpPr>
            <p:nvPr/>
          </p:nvSpPr>
          <p:spPr bwMode="gray">
            <a:xfrm rot="-667772" flipH="1" flipV="1">
              <a:off x="4767" y="789"/>
              <a:ext cx="249" cy="666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248" y="646"/>
                </a:cxn>
                <a:cxn ang="0">
                  <a:pos x="173" y="666"/>
                </a:cxn>
                <a:cxn ang="0">
                  <a:pos x="0" y="18"/>
                </a:cxn>
                <a:cxn ang="0">
                  <a:pos x="74" y="0"/>
                </a:cxn>
              </a:cxnLst>
              <a:rect l="0" t="0" r="r" b="b"/>
              <a:pathLst>
                <a:path w="248" h="666">
                  <a:moveTo>
                    <a:pt x="74" y="0"/>
                  </a:moveTo>
                  <a:lnTo>
                    <a:pt x="248" y="646"/>
                  </a:lnTo>
                  <a:lnTo>
                    <a:pt x="173" y="666"/>
                  </a:lnTo>
                  <a:lnTo>
                    <a:pt x="0" y="18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Freeform 86"/>
            <p:cNvSpPr>
              <a:spLocks/>
            </p:cNvSpPr>
            <p:nvPr/>
          </p:nvSpPr>
          <p:spPr bwMode="gray">
            <a:xfrm rot="-667772" flipH="1" flipV="1">
              <a:off x="4923" y="730"/>
              <a:ext cx="192" cy="673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192" y="660"/>
                </a:cxn>
                <a:cxn ang="0">
                  <a:pos x="116" y="673"/>
                </a:cxn>
                <a:cxn ang="0">
                  <a:pos x="0" y="13"/>
                </a:cxn>
                <a:cxn ang="0">
                  <a:pos x="76" y="0"/>
                </a:cxn>
              </a:cxnLst>
              <a:rect l="0" t="0" r="r" b="b"/>
              <a:pathLst>
                <a:path w="192" h="673">
                  <a:moveTo>
                    <a:pt x="76" y="0"/>
                  </a:moveTo>
                  <a:lnTo>
                    <a:pt x="192" y="660"/>
                  </a:lnTo>
                  <a:lnTo>
                    <a:pt x="116" y="673"/>
                  </a:lnTo>
                  <a:lnTo>
                    <a:pt x="0" y="13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Freeform 87"/>
            <p:cNvSpPr>
              <a:spLocks/>
            </p:cNvSpPr>
            <p:nvPr/>
          </p:nvSpPr>
          <p:spPr bwMode="gray">
            <a:xfrm rot="-667772" flipH="1" flipV="1">
              <a:off x="5083" y="686"/>
              <a:ext cx="136" cy="673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36" y="667"/>
                </a:cxn>
                <a:cxn ang="0">
                  <a:pos x="58" y="673"/>
                </a:cxn>
                <a:cxn ang="0">
                  <a:pos x="0" y="7"/>
                </a:cxn>
                <a:cxn ang="0">
                  <a:pos x="77" y="0"/>
                </a:cxn>
              </a:cxnLst>
              <a:rect l="0" t="0" r="r" b="b"/>
              <a:pathLst>
                <a:path w="136" h="673">
                  <a:moveTo>
                    <a:pt x="77" y="0"/>
                  </a:moveTo>
                  <a:lnTo>
                    <a:pt x="136" y="667"/>
                  </a:lnTo>
                  <a:lnTo>
                    <a:pt x="58" y="673"/>
                  </a:lnTo>
                  <a:lnTo>
                    <a:pt x="0" y="7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AutoShape 88"/>
            <p:cNvSpPr>
              <a:spLocks noChangeArrowheads="1"/>
            </p:cNvSpPr>
            <p:nvPr/>
          </p:nvSpPr>
          <p:spPr bwMode="gray">
            <a:xfrm rot="-667772" flipH="1" flipV="1">
              <a:off x="5248" y="654"/>
              <a:ext cx="77" cy="672"/>
            </a:xfrm>
            <a:prstGeom prst="roundRect">
              <a:avLst>
                <a:gd name="adj" fmla="val 16667"/>
              </a:avLst>
            </a:prstGeom>
            <a:solidFill>
              <a:srgbClr val="F8F8F8">
                <a:alpha val="10001"/>
              </a:srgbClr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Freeform 89"/>
            <p:cNvSpPr>
              <a:spLocks/>
            </p:cNvSpPr>
            <p:nvPr/>
          </p:nvSpPr>
          <p:spPr bwMode="gray">
            <a:xfrm rot="-667772" flipH="1" flipV="1">
              <a:off x="5357" y="631"/>
              <a:ext cx="135" cy="675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135" y="7"/>
                </a:cxn>
                <a:cxn ang="0">
                  <a:pos x="76" y="673"/>
                </a:cxn>
                <a:cxn ang="0">
                  <a:pos x="0" y="666"/>
                </a:cxn>
                <a:cxn ang="0">
                  <a:pos x="59" y="0"/>
                </a:cxn>
              </a:cxnLst>
              <a:rect l="0" t="0" r="r" b="b"/>
              <a:pathLst>
                <a:path w="135" h="673">
                  <a:moveTo>
                    <a:pt x="59" y="0"/>
                  </a:moveTo>
                  <a:lnTo>
                    <a:pt x="135" y="7"/>
                  </a:lnTo>
                  <a:lnTo>
                    <a:pt x="76" y="673"/>
                  </a:lnTo>
                  <a:lnTo>
                    <a:pt x="0" y="66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Freeform 90"/>
            <p:cNvSpPr>
              <a:spLocks/>
            </p:cNvSpPr>
            <p:nvPr/>
          </p:nvSpPr>
          <p:spPr bwMode="gray">
            <a:xfrm rot="-667772" flipH="1" flipV="1">
              <a:off x="5467" y="622"/>
              <a:ext cx="192" cy="672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92" y="13"/>
                </a:cxn>
                <a:cxn ang="0">
                  <a:pos x="76" y="672"/>
                </a:cxn>
                <a:cxn ang="0">
                  <a:pos x="0" y="659"/>
                </a:cxn>
                <a:cxn ang="0">
                  <a:pos x="117" y="0"/>
                </a:cxn>
              </a:cxnLst>
              <a:rect l="0" t="0" r="r" b="b"/>
              <a:pathLst>
                <a:path w="192" h="672">
                  <a:moveTo>
                    <a:pt x="117" y="0"/>
                  </a:moveTo>
                  <a:lnTo>
                    <a:pt x="192" y="13"/>
                  </a:lnTo>
                  <a:lnTo>
                    <a:pt x="76" y="672"/>
                  </a:lnTo>
                  <a:lnTo>
                    <a:pt x="0" y="659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Freeform 91"/>
            <p:cNvSpPr>
              <a:spLocks/>
            </p:cNvSpPr>
            <p:nvPr/>
          </p:nvSpPr>
          <p:spPr bwMode="gray">
            <a:xfrm rot="-667772" flipH="1" flipV="1">
              <a:off x="5579" y="628"/>
              <a:ext cx="247" cy="666"/>
            </a:xfrm>
            <a:custGeom>
              <a:avLst/>
              <a:gdLst/>
              <a:ahLst/>
              <a:cxnLst>
                <a:cxn ang="0">
                  <a:pos x="172" y="0"/>
                </a:cxn>
                <a:cxn ang="0">
                  <a:pos x="247" y="20"/>
                </a:cxn>
                <a:cxn ang="0">
                  <a:pos x="74" y="666"/>
                </a:cxn>
                <a:cxn ang="0">
                  <a:pos x="0" y="646"/>
                </a:cxn>
                <a:cxn ang="0">
                  <a:pos x="172" y="0"/>
                </a:cxn>
              </a:cxnLst>
              <a:rect l="0" t="0" r="r" b="b"/>
              <a:pathLst>
                <a:path w="247" h="666">
                  <a:moveTo>
                    <a:pt x="172" y="0"/>
                  </a:moveTo>
                  <a:lnTo>
                    <a:pt x="247" y="20"/>
                  </a:lnTo>
                  <a:lnTo>
                    <a:pt x="74" y="666"/>
                  </a:lnTo>
                  <a:lnTo>
                    <a:pt x="0" y="646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5851" name="Rectangle 11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2819400" y="914400"/>
            <a:ext cx="6097588" cy="1371600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5852" name="Rectangle 12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3505200" y="2590800"/>
            <a:ext cx="5410200" cy="609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400">
                <a:latin typeface="Arial" charset="0"/>
              </a:defRPr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36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564313"/>
            <a:ext cx="2133600" cy="2174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15"/>
          <p:cNvSpPr>
            <a:spLocks noGrp="1" noChangeArrowheads="1"/>
          </p:cNvSpPr>
          <p:nvPr>
            <p:ph type="sldNum" sz="quarter" idx="11"/>
          </p:nvPr>
        </p:nvSpPr>
        <p:spPr bwMode="gray">
          <a:xfrm>
            <a:off x="3048000" y="6553200"/>
            <a:ext cx="2743200" cy="2174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63C2639-E29D-4F15-9EA0-25FB106D9D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8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5791200" y="6477000"/>
            <a:ext cx="3124200" cy="304800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AA5AC-364B-4D72-9957-002C77B019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975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975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903DC-4D96-408E-BF11-66C8EA0704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6781800" cy="88423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1024A-0F69-481D-AFBE-066D880559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6781800" cy="88423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lvl="0"/>
            <a:r>
              <a:rPr lang="ru-RU" noProof="0"/>
              <a:t>Вставка диаграммы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0C45F-A23E-42C6-94BC-63AFDE630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6FB7D-F2CF-4CE5-AA45-3E75E207EE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83ED8-72A5-4969-A2CB-08950BDFD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1A6D8-D2F4-402D-8E44-0007439E54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41DFF-BA86-4541-A830-B17BC191D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B14EB-3837-4FC1-B525-E9A27D0D86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C392A-72AC-4B8B-96B0-129421662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4AFA4-0F4B-4F77-81F2-1005E621BA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942E1-62F8-47AC-920D-0E9063DC1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56" name="Line 140"/>
          <p:cNvSpPr>
            <a:spLocks noChangeShapeType="1"/>
          </p:cNvSpPr>
          <p:nvPr/>
        </p:nvSpPr>
        <p:spPr bwMode="auto">
          <a:xfrm>
            <a:off x="1752600" y="990600"/>
            <a:ext cx="693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2" name="Group 74"/>
          <p:cNvGrpSpPr>
            <a:grpSpLocks/>
          </p:cNvGrpSpPr>
          <p:nvPr/>
        </p:nvGrpSpPr>
        <p:grpSpPr bwMode="auto">
          <a:xfrm>
            <a:off x="-228600" y="-179388"/>
            <a:ext cx="2743200" cy="2714626"/>
            <a:chOff x="-144" y="-113"/>
            <a:chExt cx="1728" cy="1710"/>
          </a:xfrm>
        </p:grpSpPr>
        <p:sp>
          <p:nvSpPr>
            <p:cNvPr id="34853" name="Freeform 37"/>
            <p:cNvSpPr>
              <a:spLocks/>
            </p:cNvSpPr>
            <p:nvPr/>
          </p:nvSpPr>
          <p:spPr bwMode="gray">
            <a:xfrm rot="14847100" flipH="1">
              <a:off x="-225" y="1185"/>
              <a:ext cx="463" cy="301"/>
            </a:xfrm>
            <a:custGeom>
              <a:avLst/>
              <a:gdLst/>
              <a:ahLst/>
              <a:cxnLst>
                <a:cxn ang="0">
                  <a:pos x="580" y="0"/>
                </a:cxn>
                <a:cxn ang="0">
                  <a:pos x="617" y="67"/>
                </a:cxn>
                <a:cxn ang="0">
                  <a:pos x="38" y="401"/>
                </a:cxn>
                <a:cxn ang="0">
                  <a:pos x="0" y="335"/>
                </a:cxn>
                <a:cxn ang="0">
                  <a:pos x="580" y="0"/>
                </a:cxn>
              </a:cxnLst>
              <a:rect l="0" t="0" r="r" b="b"/>
              <a:pathLst>
                <a:path w="617" h="401">
                  <a:moveTo>
                    <a:pt x="580" y="0"/>
                  </a:moveTo>
                  <a:lnTo>
                    <a:pt x="617" y="67"/>
                  </a:lnTo>
                  <a:lnTo>
                    <a:pt x="38" y="401"/>
                  </a:lnTo>
                  <a:lnTo>
                    <a:pt x="0" y="335"/>
                  </a:lnTo>
                  <a:lnTo>
                    <a:pt x="580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54" name="Freeform 38"/>
            <p:cNvSpPr>
              <a:spLocks/>
            </p:cNvSpPr>
            <p:nvPr/>
          </p:nvSpPr>
          <p:spPr bwMode="gray">
            <a:xfrm rot="14847100" flipH="1">
              <a:off x="-129" y="1215"/>
              <a:ext cx="478" cy="266"/>
            </a:xfrm>
            <a:custGeom>
              <a:avLst/>
              <a:gdLst/>
              <a:ahLst/>
              <a:cxnLst>
                <a:cxn ang="0">
                  <a:pos x="607" y="0"/>
                </a:cxn>
                <a:cxn ang="0">
                  <a:pos x="638" y="71"/>
                </a:cxn>
                <a:cxn ang="0">
                  <a:pos x="33" y="353"/>
                </a:cxn>
                <a:cxn ang="0">
                  <a:pos x="0" y="284"/>
                </a:cxn>
                <a:cxn ang="0">
                  <a:pos x="607" y="0"/>
                </a:cxn>
              </a:cxnLst>
              <a:rect l="0" t="0" r="r" b="b"/>
              <a:pathLst>
                <a:path w="638" h="353">
                  <a:moveTo>
                    <a:pt x="607" y="0"/>
                  </a:moveTo>
                  <a:lnTo>
                    <a:pt x="638" y="71"/>
                  </a:lnTo>
                  <a:lnTo>
                    <a:pt x="33" y="353"/>
                  </a:lnTo>
                  <a:lnTo>
                    <a:pt x="0" y="284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55" name="Freeform 39"/>
            <p:cNvSpPr>
              <a:spLocks/>
            </p:cNvSpPr>
            <p:nvPr/>
          </p:nvSpPr>
          <p:spPr bwMode="gray">
            <a:xfrm rot="14847100" flipH="1">
              <a:off x="-26" y="1239"/>
              <a:ext cx="490" cy="226"/>
            </a:xfrm>
            <a:custGeom>
              <a:avLst/>
              <a:gdLst/>
              <a:ahLst/>
              <a:cxnLst>
                <a:cxn ang="0">
                  <a:pos x="629" y="0"/>
                </a:cxn>
                <a:cxn ang="0">
                  <a:pos x="654" y="73"/>
                </a:cxn>
                <a:cxn ang="0">
                  <a:pos x="26" y="301"/>
                </a:cxn>
                <a:cxn ang="0">
                  <a:pos x="0" y="229"/>
                </a:cxn>
                <a:cxn ang="0">
                  <a:pos x="629" y="0"/>
                </a:cxn>
              </a:cxnLst>
              <a:rect l="0" t="0" r="r" b="b"/>
              <a:pathLst>
                <a:path w="654" h="301">
                  <a:moveTo>
                    <a:pt x="629" y="0"/>
                  </a:moveTo>
                  <a:lnTo>
                    <a:pt x="654" y="73"/>
                  </a:lnTo>
                  <a:lnTo>
                    <a:pt x="26" y="301"/>
                  </a:lnTo>
                  <a:lnTo>
                    <a:pt x="0" y="229"/>
                  </a:lnTo>
                  <a:lnTo>
                    <a:pt x="629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56" name="Freeform 40"/>
            <p:cNvSpPr>
              <a:spLocks/>
            </p:cNvSpPr>
            <p:nvPr/>
          </p:nvSpPr>
          <p:spPr bwMode="gray">
            <a:xfrm rot="14847100" flipH="1">
              <a:off x="75" y="1252"/>
              <a:ext cx="499" cy="186"/>
            </a:xfrm>
            <a:custGeom>
              <a:avLst/>
              <a:gdLst/>
              <a:ahLst/>
              <a:cxnLst>
                <a:cxn ang="0">
                  <a:pos x="647" y="0"/>
                </a:cxn>
                <a:cxn ang="0">
                  <a:pos x="666" y="75"/>
                </a:cxn>
                <a:cxn ang="0">
                  <a:pos x="20" y="248"/>
                </a:cxn>
                <a:cxn ang="0">
                  <a:pos x="0" y="174"/>
                </a:cxn>
                <a:cxn ang="0">
                  <a:pos x="647" y="0"/>
                </a:cxn>
              </a:cxnLst>
              <a:rect l="0" t="0" r="r" b="b"/>
              <a:pathLst>
                <a:path w="666" h="248">
                  <a:moveTo>
                    <a:pt x="647" y="0"/>
                  </a:moveTo>
                  <a:lnTo>
                    <a:pt x="666" y="75"/>
                  </a:lnTo>
                  <a:lnTo>
                    <a:pt x="20" y="248"/>
                  </a:lnTo>
                  <a:lnTo>
                    <a:pt x="0" y="174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57" name="Freeform 41"/>
            <p:cNvSpPr>
              <a:spLocks/>
            </p:cNvSpPr>
            <p:nvPr/>
          </p:nvSpPr>
          <p:spPr bwMode="gray">
            <a:xfrm rot="14847100" flipH="1">
              <a:off x="177" y="1260"/>
              <a:ext cx="504" cy="145"/>
            </a:xfrm>
            <a:custGeom>
              <a:avLst/>
              <a:gdLst/>
              <a:ahLst/>
              <a:cxnLst>
                <a:cxn ang="0">
                  <a:pos x="659" y="0"/>
                </a:cxn>
                <a:cxn ang="0">
                  <a:pos x="673" y="76"/>
                </a:cxn>
                <a:cxn ang="0">
                  <a:pos x="14" y="192"/>
                </a:cxn>
                <a:cxn ang="0">
                  <a:pos x="0" y="116"/>
                </a:cxn>
                <a:cxn ang="0">
                  <a:pos x="659" y="0"/>
                </a:cxn>
              </a:cxnLst>
              <a:rect l="0" t="0" r="r" b="b"/>
              <a:pathLst>
                <a:path w="673" h="192">
                  <a:moveTo>
                    <a:pt x="659" y="0"/>
                  </a:moveTo>
                  <a:lnTo>
                    <a:pt x="673" y="76"/>
                  </a:lnTo>
                  <a:lnTo>
                    <a:pt x="14" y="192"/>
                  </a:lnTo>
                  <a:lnTo>
                    <a:pt x="0" y="116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58" name="Freeform 42"/>
            <p:cNvSpPr>
              <a:spLocks/>
            </p:cNvSpPr>
            <p:nvPr/>
          </p:nvSpPr>
          <p:spPr bwMode="gray">
            <a:xfrm rot="14847100" flipH="1">
              <a:off x="278" y="1260"/>
              <a:ext cx="504" cy="102"/>
            </a:xfrm>
            <a:custGeom>
              <a:avLst/>
              <a:gdLst/>
              <a:ahLst/>
              <a:cxnLst>
                <a:cxn ang="0">
                  <a:pos x="666" y="0"/>
                </a:cxn>
                <a:cxn ang="0">
                  <a:pos x="673" y="78"/>
                </a:cxn>
                <a:cxn ang="0">
                  <a:pos x="6" y="136"/>
                </a:cxn>
                <a:cxn ang="0">
                  <a:pos x="0" y="59"/>
                </a:cxn>
                <a:cxn ang="0">
                  <a:pos x="666" y="0"/>
                </a:cxn>
              </a:cxnLst>
              <a:rect l="0" t="0" r="r" b="b"/>
              <a:pathLst>
                <a:path w="673" h="136">
                  <a:moveTo>
                    <a:pt x="666" y="0"/>
                  </a:moveTo>
                  <a:lnTo>
                    <a:pt x="673" y="78"/>
                  </a:lnTo>
                  <a:lnTo>
                    <a:pt x="6" y="136"/>
                  </a:lnTo>
                  <a:lnTo>
                    <a:pt x="0" y="59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59" name="AutoShape 43"/>
            <p:cNvSpPr>
              <a:spLocks noChangeArrowheads="1"/>
            </p:cNvSpPr>
            <p:nvPr/>
          </p:nvSpPr>
          <p:spPr bwMode="gray">
            <a:xfrm rot="14847100" flipH="1">
              <a:off x="380" y="1248"/>
              <a:ext cx="501" cy="58"/>
            </a:xfrm>
            <a:prstGeom prst="roundRect">
              <a:avLst>
                <a:gd name="adj" fmla="val 16667"/>
              </a:avLst>
            </a:prstGeom>
            <a:solidFill>
              <a:srgbClr val="F8F8F8">
                <a:alpha val="10001"/>
              </a:srgbClr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60" name="Freeform 44"/>
            <p:cNvSpPr>
              <a:spLocks/>
            </p:cNvSpPr>
            <p:nvPr/>
          </p:nvSpPr>
          <p:spPr bwMode="gray">
            <a:xfrm rot="14847100" flipH="1">
              <a:off x="470" y="1187"/>
              <a:ext cx="505" cy="10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673" y="59"/>
                </a:cxn>
                <a:cxn ang="0">
                  <a:pos x="667" y="135"/>
                </a:cxn>
                <a:cxn ang="0">
                  <a:pos x="0" y="76"/>
                </a:cxn>
                <a:cxn ang="0">
                  <a:pos x="7" y="0"/>
                </a:cxn>
              </a:cxnLst>
              <a:rect l="0" t="0" r="r" b="b"/>
              <a:pathLst>
                <a:path w="673" h="135">
                  <a:moveTo>
                    <a:pt x="7" y="0"/>
                  </a:moveTo>
                  <a:lnTo>
                    <a:pt x="673" y="59"/>
                  </a:lnTo>
                  <a:lnTo>
                    <a:pt x="667" y="135"/>
                  </a:lnTo>
                  <a:lnTo>
                    <a:pt x="0" y="7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61" name="Freeform 45"/>
            <p:cNvSpPr>
              <a:spLocks/>
            </p:cNvSpPr>
            <p:nvPr/>
          </p:nvSpPr>
          <p:spPr bwMode="gray">
            <a:xfrm rot="14847100" flipH="1">
              <a:off x="561" y="1118"/>
              <a:ext cx="505" cy="144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74" y="116"/>
                </a:cxn>
                <a:cxn ang="0">
                  <a:pos x="660" y="192"/>
                </a:cxn>
                <a:cxn ang="0">
                  <a:pos x="0" y="75"/>
                </a:cxn>
                <a:cxn ang="0">
                  <a:pos x="14" y="0"/>
                </a:cxn>
              </a:cxnLst>
              <a:rect l="0" t="0" r="r" b="b"/>
              <a:pathLst>
                <a:path w="674" h="192">
                  <a:moveTo>
                    <a:pt x="14" y="0"/>
                  </a:moveTo>
                  <a:lnTo>
                    <a:pt x="674" y="116"/>
                  </a:lnTo>
                  <a:lnTo>
                    <a:pt x="660" y="192"/>
                  </a:lnTo>
                  <a:lnTo>
                    <a:pt x="0" y="7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62" name="Freeform 46"/>
            <p:cNvSpPr>
              <a:spLocks/>
            </p:cNvSpPr>
            <p:nvPr/>
          </p:nvSpPr>
          <p:spPr bwMode="gray">
            <a:xfrm rot="14847100" flipH="1">
              <a:off x="648" y="1041"/>
              <a:ext cx="499" cy="18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667" y="173"/>
                </a:cxn>
                <a:cxn ang="0">
                  <a:pos x="647" y="247"/>
                </a:cxn>
                <a:cxn ang="0">
                  <a:pos x="0" y="74"/>
                </a:cxn>
                <a:cxn ang="0">
                  <a:pos x="20" y="0"/>
                </a:cxn>
              </a:cxnLst>
              <a:rect l="0" t="0" r="r" b="b"/>
              <a:pathLst>
                <a:path w="667" h="247">
                  <a:moveTo>
                    <a:pt x="20" y="0"/>
                  </a:moveTo>
                  <a:lnTo>
                    <a:pt x="667" y="173"/>
                  </a:lnTo>
                  <a:lnTo>
                    <a:pt x="647" y="247"/>
                  </a:lnTo>
                  <a:lnTo>
                    <a:pt x="0" y="7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63" name="Freeform 47"/>
            <p:cNvSpPr>
              <a:spLocks/>
            </p:cNvSpPr>
            <p:nvPr/>
          </p:nvSpPr>
          <p:spPr bwMode="gray">
            <a:xfrm rot="14847100" flipH="1">
              <a:off x="731" y="957"/>
              <a:ext cx="490" cy="226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655" y="229"/>
                </a:cxn>
                <a:cxn ang="0">
                  <a:pos x="629" y="301"/>
                </a:cxn>
                <a:cxn ang="0">
                  <a:pos x="0" y="72"/>
                </a:cxn>
                <a:cxn ang="0">
                  <a:pos x="26" y="0"/>
                </a:cxn>
              </a:cxnLst>
              <a:rect l="0" t="0" r="r" b="b"/>
              <a:pathLst>
                <a:path w="655" h="301">
                  <a:moveTo>
                    <a:pt x="26" y="0"/>
                  </a:moveTo>
                  <a:lnTo>
                    <a:pt x="655" y="229"/>
                  </a:lnTo>
                  <a:lnTo>
                    <a:pt x="629" y="301"/>
                  </a:lnTo>
                  <a:lnTo>
                    <a:pt x="0" y="7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64" name="Freeform 48"/>
            <p:cNvSpPr>
              <a:spLocks/>
            </p:cNvSpPr>
            <p:nvPr/>
          </p:nvSpPr>
          <p:spPr bwMode="gray">
            <a:xfrm rot="14847100" flipH="1">
              <a:off x="811" y="870"/>
              <a:ext cx="478" cy="265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9" y="283"/>
                </a:cxn>
                <a:cxn ang="0">
                  <a:pos x="606" y="353"/>
                </a:cxn>
                <a:cxn ang="0">
                  <a:pos x="0" y="70"/>
                </a:cxn>
                <a:cxn ang="0">
                  <a:pos x="32" y="0"/>
                </a:cxn>
              </a:cxnLst>
              <a:rect l="0" t="0" r="r" b="b"/>
              <a:pathLst>
                <a:path w="639" h="353">
                  <a:moveTo>
                    <a:pt x="32" y="0"/>
                  </a:moveTo>
                  <a:lnTo>
                    <a:pt x="639" y="283"/>
                  </a:lnTo>
                  <a:lnTo>
                    <a:pt x="606" y="353"/>
                  </a:lnTo>
                  <a:lnTo>
                    <a:pt x="0" y="7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65" name="Freeform 49"/>
            <p:cNvSpPr>
              <a:spLocks/>
            </p:cNvSpPr>
            <p:nvPr/>
          </p:nvSpPr>
          <p:spPr bwMode="gray">
            <a:xfrm rot="14847100" flipH="1">
              <a:off x="883" y="775"/>
              <a:ext cx="462" cy="301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617" y="334"/>
                </a:cxn>
                <a:cxn ang="0">
                  <a:pos x="579" y="400"/>
                </a:cxn>
                <a:cxn ang="0">
                  <a:pos x="0" y="66"/>
                </a:cxn>
                <a:cxn ang="0">
                  <a:pos x="37" y="0"/>
                </a:cxn>
              </a:cxnLst>
              <a:rect l="0" t="0" r="r" b="b"/>
              <a:pathLst>
                <a:path w="617" h="400">
                  <a:moveTo>
                    <a:pt x="37" y="0"/>
                  </a:moveTo>
                  <a:lnTo>
                    <a:pt x="617" y="334"/>
                  </a:lnTo>
                  <a:lnTo>
                    <a:pt x="579" y="400"/>
                  </a:lnTo>
                  <a:lnTo>
                    <a:pt x="0" y="6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66" name="Freeform 50"/>
            <p:cNvSpPr>
              <a:spLocks/>
            </p:cNvSpPr>
            <p:nvPr/>
          </p:nvSpPr>
          <p:spPr bwMode="gray">
            <a:xfrm rot="14847100" flipH="1">
              <a:off x="950" y="675"/>
              <a:ext cx="443" cy="335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92" y="383"/>
                </a:cxn>
                <a:cxn ang="0">
                  <a:pos x="548" y="446"/>
                </a:cxn>
                <a:cxn ang="0">
                  <a:pos x="0" y="62"/>
                </a:cxn>
                <a:cxn ang="0">
                  <a:pos x="44" y="0"/>
                </a:cxn>
              </a:cxnLst>
              <a:rect l="0" t="0" r="r" b="b"/>
              <a:pathLst>
                <a:path w="592" h="446">
                  <a:moveTo>
                    <a:pt x="44" y="0"/>
                  </a:moveTo>
                  <a:lnTo>
                    <a:pt x="592" y="383"/>
                  </a:lnTo>
                  <a:lnTo>
                    <a:pt x="548" y="446"/>
                  </a:lnTo>
                  <a:lnTo>
                    <a:pt x="0" y="62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67" name="Freeform 51"/>
            <p:cNvSpPr>
              <a:spLocks/>
            </p:cNvSpPr>
            <p:nvPr/>
          </p:nvSpPr>
          <p:spPr bwMode="gray">
            <a:xfrm rot="14847100" flipH="1">
              <a:off x="1013" y="573"/>
              <a:ext cx="421" cy="367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562" y="430"/>
                </a:cxn>
                <a:cxn ang="0">
                  <a:pos x="511" y="489"/>
                </a:cxn>
                <a:cxn ang="0">
                  <a:pos x="0" y="58"/>
                </a:cxn>
                <a:cxn ang="0">
                  <a:pos x="49" y="0"/>
                </a:cxn>
              </a:cxnLst>
              <a:rect l="0" t="0" r="r" b="b"/>
              <a:pathLst>
                <a:path w="562" h="489">
                  <a:moveTo>
                    <a:pt x="49" y="0"/>
                  </a:moveTo>
                  <a:lnTo>
                    <a:pt x="562" y="430"/>
                  </a:lnTo>
                  <a:lnTo>
                    <a:pt x="511" y="489"/>
                  </a:lnTo>
                  <a:lnTo>
                    <a:pt x="0" y="58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68" name="Freeform 52"/>
            <p:cNvSpPr>
              <a:spLocks/>
            </p:cNvSpPr>
            <p:nvPr/>
          </p:nvSpPr>
          <p:spPr bwMode="gray">
            <a:xfrm rot="14847100" flipH="1">
              <a:off x="1067" y="466"/>
              <a:ext cx="396" cy="396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29" y="473"/>
                </a:cxn>
                <a:cxn ang="0">
                  <a:pos x="474" y="527"/>
                </a:cxn>
                <a:cxn ang="0">
                  <a:pos x="0" y="54"/>
                </a:cxn>
                <a:cxn ang="0">
                  <a:pos x="56" y="0"/>
                </a:cxn>
              </a:cxnLst>
              <a:rect l="0" t="0" r="r" b="b"/>
              <a:pathLst>
                <a:path w="529" h="527">
                  <a:moveTo>
                    <a:pt x="56" y="0"/>
                  </a:moveTo>
                  <a:lnTo>
                    <a:pt x="529" y="473"/>
                  </a:lnTo>
                  <a:lnTo>
                    <a:pt x="474" y="527"/>
                  </a:lnTo>
                  <a:lnTo>
                    <a:pt x="0" y="5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69" name="Freeform 53"/>
            <p:cNvSpPr>
              <a:spLocks/>
            </p:cNvSpPr>
            <p:nvPr/>
          </p:nvSpPr>
          <p:spPr bwMode="gray">
            <a:xfrm rot="14847100" flipH="1">
              <a:off x="1113" y="358"/>
              <a:ext cx="367" cy="421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490" y="513"/>
                </a:cxn>
                <a:cxn ang="0">
                  <a:pos x="430" y="562"/>
                </a:cxn>
                <a:cxn ang="0">
                  <a:pos x="0" y="51"/>
                </a:cxn>
                <a:cxn ang="0">
                  <a:pos x="59" y="0"/>
                </a:cxn>
              </a:cxnLst>
              <a:rect l="0" t="0" r="r" b="b"/>
              <a:pathLst>
                <a:path w="490" h="562">
                  <a:moveTo>
                    <a:pt x="59" y="0"/>
                  </a:moveTo>
                  <a:lnTo>
                    <a:pt x="490" y="513"/>
                  </a:lnTo>
                  <a:lnTo>
                    <a:pt x="430" y="562"/>
                  </a:lnTo>
                  <a:lnTo>
                    <a:pt x="0" y="5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70" name="Freeform 54"/>
            <p:cNvSpPr>
              <a:spLocks/>
            </p:cNvSpPr>
            <p:nvPr/>
          </p:nvSpPr>
          <p:spPr bwMode="gray">
            <a:xfrm rot="14847100" flipH="1">
              <a:off x="1153" y="247"/>
              <a:ext cx="335" cy="446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446" y="548"/>
                </a:cxn>
                <a:cxn ang="0">
                  <a:pos x="384" y="593"/>
                </a:cxn>
                <a:cxn ang="0">
                  <a:pos x="0" y="45"/>
                </a:cxn>
                <a:cxn ang="0">
                  <a:pos x="64" y="0"/>
                </a:cxn>
              </a:cxnLst>
              <a:rect l="0" t="0" r="r" b="b"/>
              <a:pathLst>
                <a:path w="446" h="593">
                  <a:moveTo>
                    <a:pt x="64" y="0"/>
                  </a:moveTo>
                  <a:lnTo>
                    <a:pt x="446" y="548"/>
                  </a:lnTo>
                  <a:lnTo>
                    <a:pt x="384" y="593"/>
                  </a:lnTo>
                  <a:lnTo>
                    <a:pt x="0" y="45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71" name="Freeform 55"/>
            <p:cNvSpPr>
              <a:spLocks/>
            </p:cNvSpPr>
            <p:nvPr/>
          </p:nvSpPr>
          <p:spPr bwMode="gray">
            <a:xfrm rot="14847100" flipH="1">
              <a:off x="1187" y="137"/>
              <a:ext cx="299" cy="465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401" y="579"/>
                </a:cxn>
                <a:cxn ang="0">
                  <a:pos x="334" y="618"/>
                </a:cxn>
                <a:cxn ang="0">
                  <a:pos x="0" y="38"/>
                </a:cxn>
                <a:cxn ang="0">
                  <a:pos x="66" y="0"/>
                </a:cxn>
              </a:cxnLst>
              <a:rect l="0" t="0" r="r" b="b"/>
              <a:pathLst>
                <a:path w="401" h="618">
                  <a:moveTo>
                    <a:pt x="66" y="0"/>
                  </a:moveTo>
                  <a:lnTo>
                    <a:pt x="401" y="579"/>
                  </a:lnTo>
                  <a:lnTo>
                    <a:pt x="334" y="618"/>
                  </a:lnTo>
                  <a:lnTo>
                    <a:pt x="0" y="38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72" name="Freeform 56"/>
            <p:cNvSpPr>
              <a:spLocks/>
            </p:cNvSpPr>
            <p:nvPr/>
          </p:nvSpPr>
          <p:spPr bwMode="gray">
            <a:xfrm rot="14847100" flipH="1">
              <a:off x="1210" y="29"/>
              <a:ext cx="264" cy="481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353" y="607"/>
                </a:cxn>
                <a:cxn ang="0">
                  <a:pos x="282" y="640"/>
                </a:cxn>
                <a:cxn ang="0">
                  <a:pos x="0" y="33"/>
                </a:cxn>
                <a:cxn ang="0">
                  <a:pos x="69" y="0"/>
                </a:cxn>
              </a:cxnLst>
              <a:rect l="0" t="0" r="r" b="b"/>
              <a:pathLst>
                <a:path w="353" h="640">
                  <a:moveTo>
                    <a:pt x="69" y="0"/>
                  </a:moveTo>
                  <a:lnTo>
                    <a:pt x="353" y="607"/>
                  </a:lnTo>
                  <a:lnTo>
                    <a:pt x="282" y="640"/>
                  </a:lnTo>
                  <a:lnTo>
                    <a:pt x="0" y="3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73" name="Freeform 57"/>
            <p:cNvSpPr>
              <a:spLocks/>
            </p:cNvSpPr>
            <p:nvPr/>
          </p:nvSpPr>
          <p:spPr bwMode="gray">
            <a:xfrm rot="14847100" flipH="1">
              <a:off x="1225" y="-81"/>
              <a:ext cx="225" cy="492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301" y="629"/>
                </a:cxn>
                <a:cxn ang="0">
                  <a:pos x="228" y="656"/>
                </a:cxn>
                <a:cxn ang="0">
                  <a:pos x="0" y="27"/>
                </a:cxn>
                <a:cxn ang="0">
                  <a:pos x="72" y="0"/>
                </a:cxn>
              </a:cxnLst>
              <a:rect l="0" t="0" r="r" b="b"/>
              <a:pathLst>
                <a:path w="301" h="656">
                  <a:moveTo>
                    <a:pt x="72" y="0"/>
                  </a:moveTo>
                  <a:lnTo>
                    <a:pt x="301" y="629"/>
                  </a:lnTo>
                  <a:lnTo>
                    <a:pt x="228" y="656"/>
                  </a:lnTo>
                  <a:lnTo>
                    <a:pt x="0" y="27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74" name="Freeform 58"/>
            <p:cNvSpPr>
              <a:spLocks/>
            </p:cNvSpPr>
            <p:nvPr/>
          </p:nvSpPr>
          <p:spPr bwMode="gray">
            <a:xfrm rot="14847100" flipH="1">
              <a:off x="1231" y="-189"/>
              <a:ext cx="185" cy="500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248" y="646"/>
                </a:cxn>
                <a:cxn ang="0">
                  <a:pos x="173" y="666"/>
                </a:cxn>
                <a:cxn ang="0">
                  <a:pos x="0" y="18"/>
                </a:cxn>
                <a:cxn ang="0">
                  <a:pos x="74" y="0"/>
                </a:cxn>
              </a:cxnLst>
              <a:rect l="0" t="0" r="r" b="b"/>
              <a:pathLst>
                <a:path w="248" h="666">
                  <a:moveTo>
                    <a:pt x="74" y="0"/>
                  </a:moveTo>
                  <a:lnTo>
                    <a:pt x="248" y="646"/>
                  </a:lnTo>
                  <a:lnTo>
                    <a:pt x="173" y="666"/>
                  </a:lnTo>
                  <a:lnTo>
                    <a:pt x="0" y="18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75" name="Freeform 59"/>
            <p:cNvSpPr>
              <a:spLocks/>
            </p:cNvSpPr>
            <p:nvPr/>
          </p:nvSpPr>
          <p:spPr bwMode="gray">
            <a:xfrm rot="14847100" flipH="1">
              <a:off x="1229" y="-294"/>
              <a:ext cx="144" cy="506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192" y="660"/>
                </a:cxn>
                <a:cxn ang="0">
                  <a:pos x="116" y="673"/>
                </a:cxn>
                <a:cxn ang="0">
                  <a:pos x="0" y="13"/>
                </a:cxn>
                <a:cxn ang="0">
                  <a:pos x="76" y="0"/>
                </a:cxn>
              </a:cxnLst>
              <a:rect l="0" t="0" r="r" b="b"/>
              <a:pathLst>
                <a:path w="192" h="673">
                  <a:moveTo>
                    <a:pt x="76" y="0"/>
                  </a:moveTo>
                  <a:lnTo>
                    <a:pt x="192" y="660"/>
                  </a:lnTo>
                  <a:lnTo>
                    <a:pt x="116" y="673"/>
                  </a:lnTo>
                  <a:lnTo>
                    <a:pt x="0" y="13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1060" name="Picture 30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00" y="185"/>
              <a:ext cx="912" cy="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4843" name="Freeform 27"/>
          <p:cNvSpPr>
            <a:spLocks/>
          </p:cNvSpPr>
          <p:nvPr/>
        </p:nvSpPr>
        <p:spPr bwMode="gray">
          <a:xfrm>
            <a:off x="-25400" y="5124450"/>
            <a:ext cx="9156700" cy="1758950"/>
          </a:xfrm>
          <a:custGeom>
            <a:avLst/>
            <a:gdLst/>
            <a:ahLst/>
            <a:cxnLst>
              <a:cxn ang="0">
                <a:pos x="3" y="1092"/>
              </a:cxn>
              <a:cxn ang="0">
                <a:pos x="5768" y="1108"/>
              </a:cxn>
              <a:cxn ang="0">
                <a:pos x="5766" y="0"/>
              </a:cxn>
              <a:cxn ang="0">
                <a:pos x="1764" y="1032"/>
              </a:cxn>
              <a:cxn ang="0">
                <a:pos x="0" y="720"/>
              </a:cxn>
              <a:cxn ang="0">
                <a:pos x="0" y="1008"/>
              </a:cxn>
            </a:cxnLst>
            <a:rect l="0" t="0" r="r" b="b"/>
            <a:pathLst>
              <a:path w="5768" h="1108">
                <a:moveTo>
                  <a:pt x="3" y="1092"/>
                </a:moveTo>
                <a:lnTo>
                  <a:pt x="5768" y="1108"/>
                </a:lnTo>
                <a:lnTo>
                  <a:pt x="5766" y="0"/>
                </a:lnTo>
                <a:cubicBezTo>
                  <a:pt x="5264" y="296"/>
                  <a:pt x="2820" y="1038"/>
                  <a:pt x="1764" y="1032"/>
                </a:cubicBezTo>
                <a:cubicBezTo>
                  <a:pt x="708" y="1026"/>
                  <a:pt x="116" y="744"/>
                  <a:pt x="0" y="720"/>
                </a:cubicBezTo>
                <a:lnTo>
                  <a:pt x="0" y="1008"/>
                </a:lnTo>
              </a:path>
            </a:pathLst>
          </a:custGeom>
          <a:solidFill>
            <a:schemeClr val="hlink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4844" name="Freeform 28"/>
          <p:cNvSpPr>
            <a:spLocks/>
          </p:cNvSpPr>
          <p:nvPr/>
        </p:nvSpPr>
        <p:spPr bwMode="gray">
          <a:xfrm>
            <a:off x="-20638" y="5062538"/>
            <a:ext cx="9159876" cy="1733550"/>
          </a:xfrm>
          <a:custGeom>
            <a:avLst/>
            <a:gdLst/>
            <a:ahLst/>
            <a:cxnLst>
              <a:cxn ang="0">
                <a:pos x="8" y="1000"/>
              </a:cxn>
              <a:cxn ang="0">
                <a:pos x="1778" y="1072"/>
              </a:cxn>
              <a:cxn ang="0">
                <a:pos x="5760" y="324"/>
              </a:cxn>
              <a:cxn ang="0">
                <a:pos x="5766" y="0"/>
              </a:cxn>
              <a:cxn ang="0">
                <a:pos x="1764" y="1032"/>
              </a:cxn>
              <a:cxn ang="0">
                <a:pos x="0" y="720"/>
              </a:cxn>
              <a:cxn ang="0">
                <a:pos x="0" y="1008"/>
              </a:cxn>
            </a:cxnLst>
            <a:rect l="0" t="0" r="r" b="b"/>
            <a:pathLst>
              <a:path w="5766" h="1092">
                <a:moveTo>
                  <a:pt x="8" y="1000"/>
                </a:moveTo>
                <a:cubicBezTo>
                  <a:pt x="302" y="1012"/>
                  <a:pt x="774" y="1092"/>
                  <a:pt x="1778" y="1072"/>
                </a:cubicBezTo>
                <a:cubicBezTo>
                  <a:pt x="2782" y="1052"/>
                  <a:pt x="5098" y="529"/>
                  <a:pt x="5760" y="324"/>
                </a:cubicBezTo>
                <a:lnTo>
                  <a:pt x="5766" y="0"/>
                </a:lnTo>
                <a:cubicBezTo>
                  <a:pt x="5264" y="296"/>
                  <a:pt x="2820" y="1038"/>
                  <a:pt x="1764" y="1032"/>
                </a:cubicBezTo>
                <a:cubicBezTo>
                  <a:pt x="708" y="1026"/>
                  <a:pt x="116" y="744"/>
                  <a:pt x="0" y="720"/>
                </a:cubicBezTo>
                <a:lnTo>
                  <a:pt x="0" y="1008"/>
                </a:lnTo>
              </a:path>
            </a:pathLst>
          </a:custGeom>
          <a:solidFill>
            <a:schemeClr val="tx1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4845" name="Freeform 29"/>
          <p:cNvSpPr>
            <a:spLocks/>
          </p:cNvSpPr>
          <p:nvPr/>
        </p:nvSpPr>
        <p:spPr bwMode="gray">
          <a:xfrm>
            <a:off x="-25400" y="5765800"/>
            <a:ext cx="9169400" cy="977900"/>
          </a:xfrm>
          <a:custGeom>
            <a:avLst/>
            <a:gdLst/>
            <a:ahLst/>
            <a:cxnLst>
              <a:cxn ang="0">
                <a:pos x="0" y="58"/>
              </a:cxn>
              <a:cxn ang="0">
                <a:pos x="1584" y="586"/>
              </a:cxn>
              <a:cxn ang="0">
                <a:pos x="5768" y="0"/>
              </a:cxn>
              <a:cxn ang="0">
                <a:pos x="5776" y="32"/>
              </a:cxn>
              <a:cxn ang="0">
                <a:pos x="1584" y="598"/>
              </a:cxn>
              <a:cxn ang="0">
                <a:pos x="4" y="92"/>
              </a:cxn>
              <a:cxn ang="0">
                <a:pos x="0" y="58"/>
              </a:cxn>
            </a:cxnLst>
            <a:rect l="0" t="0" r="r" b="b"/>
            <a:pathLst>
              <a:path w="5776" h="616">
                <a:moveTo>
                  <a:pt x="0" y="58"/>
                </a:moveTo>
                <a:cubicBezTo>
                  <a:pt x="116" y="98"/>
                  <a:pt x="606" y="574"/>
                  <a:pt x="1584" y="586"/>
                </a:cubicBezTo>
                <a:cubicBezTo>
                  <a:pt x="2562" y="598"/>
                  <a:pt x="4364" y="324"/>
                  <a:pt x="5768" y="0"/>
                </a:cubicBezTo>
                <a:lnTo>
                  <a:pt x="5776" y="32"/>
                </a:lnTo>
                <a:cubicBezTo>
                  <a:pt x="4336" y="356"/>
                  <a:pt x="2550" y="616"/>
                  <a:pt x="1584" y="598"/>
                </a:cubicBezTo>
                <a:cubicBezTo>
                  <a:pt x="618" y="580"/>
                  <a:pt x="152" y="157"/>
                  <a:pt x="4" y="92"/>
                </a:cubicBezTo>
                <a:lnTo>
                  <a:pt x="0" y="58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0" y="6400800"/>
            <a:ext cx="21336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733800" y="6584950"/>
            <a:ext cx="21336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fld id="{01ECB960-56EB-4DFC-B5AE-431BB4287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48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1905000" y="228600"/>
            <a:ext cx="67818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4830" name="Rectangle 14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943600" y="6451600"/>
            <a:ext cx="28956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348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34847" name="Rectangle 31"/>
          <p:cNvSpPr>
            <a:spLocks noChangeArrowheads="1"/>
          </p:cNvSpPr>
          <p:nvPr/>
        </p:nvSpPr>
        <p:spPr bwMode="gray">
          <a:xfrm>
            <a:off x="514350" y="319088"/>
            <a:ext cx="857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bg2"/>
                </a:solidFill>
                <a:latin typeface="Arial" charset="0"/>
              </a:rPr>
              <a:t>LOGO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4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56" grpId="0" animBg="1"/>
      <p:bldP spid="34829" grpId="0"/>
      <p:bldP spid="34847" grpId="0"/>
    </p:bld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slide" Target="slide28.xml"/><Relationship Id="rId18" Type="http://schemas.openxmlformats.org/officeDocument/2006/relationships/slide" Target="slide16.xml"/><Relationship Id="rId3" Type="http://schemas.openxmlformats.org/officeDocument/2006/relationships/slide" Target="slide18.xml"/><Relationship Id="rId7" Type="http://schemas.openxmlformats.org/officeDocument/2006/relationships/slide" Target="slide22.xml"/><Relationship Id="rId12" Type="http://schemas.openxmlformats.org/officeDocument/2006/relationships/slide" Target="slide27.xml"/><Relationship Id="rId17" Type="http://schemas.openxmlformats.org/officeDocument/2006/relationships/slide" Target="slide32.xml"/><Relationship Id="rId2" Type="http://schemas.openxmlformats.org/officeDocument/2006/relationships/slide" Target="slide17.xml"/><Relationship Id="rId16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11" Type="http://schemas.openxmlformats.org/officeDocument/2006/relationships/slide" Target="slide26.xml"/><Relationship Id="rId5" Type="http://schemas.openxmlformats.org/officeDocument/2006/relationships/slide" Target="slide20.xml"/><Relationship Id="rId15" Type="http://schemas.openxmlformats.org/officeDocument/2006/relationships/slide" Target="slide30.xml"/><Relationship Id="rId10" Type="http://schemas.openxmlformats.org/officeDocument/2006/relationships/slide" Target="slide25.xml"/><Relationship Id="rId4" Type="http://schemas.openxmlformats.org/officeDocument/2006/relationships/slide" Target="slide19.xml"/><Relationship Id="rId9" Type="http://schemas.openxmlformats.org/officeDocument/2006/relationships/slide" Target="slide24.xml"/><Relationship Id="rId14" Type="http://schemas.openxmlformats.org/officeDocument/2006/relationships/slide" Target="slide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11.xml"/><Relationship Id="rId7" Type="http://schemas.openxmlformats.org/officeDocument/2006/relationships/slide" Target="slide9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4.xml"/><Relationship Id="rId5" Type="http://schemas.openxmlformats.org/officeDocument/2006/relationships/slide" Target="slide6.xml"/><Relationship Id="rId10" Type="http://schemas.openxmlformats.org/officeDocument/2006/relationships/slide" Target="slide13.xml"/><Relationship Id="rId4" Type="http://schemas.openxmlformats.org/officeDocument/2006/relationships/slide" Target="slide5.xml"/><Relationship Id="rId9" Type="http://schemas.openxmlformats.org/officeDocument/2006/relationships/slide" Target="slide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ижний колонтитул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109597" name="Rectangle 29"/>
          <p:cNvSpPr>
            <a:spLocks noGrp="1" noRot="1" noChangeArrowheads="1"/>
          </p:cNvSpPr>
          <p:nvPr>
            <p:ph type="title"/>
          </p:nvPr>
        </p:nvSpPr>
        <p:spPr>
          <a:xfrm>
            <a:off x="500034" y="2786058"/>
            <a:ext cx="7929618" cy="598486"/>
          </a:xfrm>
        </p:spPr>
        <p:txBody>
          <a:bodyPr/>
          <a:lstStyle/>
          <a:p>
            <a:pPr lvl="1" algn="ctr"/>
            <a:r>
              <a:rPr lang="kk-KZ" sz="4800" dirty="0">
                <a:solidFill>
                  <a:srgbClr val="FFFF00"/>
                </a:solidFill>
                <a:latin typeface="Times New Roman" pitchFamily="18" charset="0"/>
              </a:rPr>
              <a:t>“Біз қазақ тілін үйренеміз!” </a:t>
            </a:r>
            <a:br>
              <a:rPr lang="kk-KZ" sz="4800" dirty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kk-KZ" sz="4800" dirty="0">
                <a:solidFill>
                  <a:srgbClr val="FFFF00"/>
                </a:solidFill>
                <a:latin typeface="Times New Roman" pitchFamily="18" charset="0"/>
              </a:rPr>
              <a:t>қалалық  байқауы</a:t>
            </a:r>
            <a:endParaRPr lang="en-US" sz="4800" dirty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6000768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Sizge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qandaı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mereke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unaıdy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Bıyl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Astanag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neshe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jyl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toldy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Bıyl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neshinshi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jyl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Týg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tilińizden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basqa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qandaı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tilder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bilesiz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Keshki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asqa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qýyrylg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balyq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daıyndaımyn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Meniń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mamandyg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́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qazaq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tili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jáne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ádebıet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mug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́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alimi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Qazir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jarty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sag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́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attan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keıin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kelemin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jeltoqsand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Táýelsizdik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kúni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Управляющая кнопка: в начало 4">
            <a:hlinkClick r:id="rId2" action="ppaction://hlinksldjump" highlightClick="1"/>
          </p:cNvPr>
          <p:cNvSpPr/>
          <p:nvPr/>
        </p:nvSpPr>
        <p:spPr bwMode="auto">
          <a:xfrm>
            <a:off x="8358214" y="5929330"/>
            <a:ext cx="785786" cy="928670"/>
          </a:xfrm>
          <a:prstGeom prst="actionButtonBeginn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Sizdiń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týg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kúnińiz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qashan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Kınoteatrg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barg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́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andy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unatasyz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Nege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qońyraýyma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jaýap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bermedińiz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Qazir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qaı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jyl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mezgili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Bul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dúkende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azyq-túlik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satylady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Búgin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aptanyń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besinshi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kúni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Mag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 retro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ánder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unaıdy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ХРО-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kórmesi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Bolashaq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energııasy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atty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uranmen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ótti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Управляющая кнопка: в начало 4">
            <a:hlinkClick r:id="rId2" action="ppaction://hlinksldjump" highlightClick="1"/>
          </p:cNvPr>
          <p:cNvSpPr/>
          <p:nvPr/>
        </p:nvSpPr>
        <p:spPr bwMode="auto">
          <a:xfrm>
            <a:off x="7929586" y="6000768"/>
            <a:ext cx="1214414" cy="857232"/>
          </a:xfrm>
          <a:prstGeom prst="actionButtonBeginn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Siz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oqýshysyz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Telefon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nómirińizdi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beresiz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be?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Sizdiń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mamandyg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́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yńyz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qandaı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Sizge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qala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ń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yz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una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Desertke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tátti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ákelińiz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Bıyl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Baıtursynulynyń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týylg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́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anyna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146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jyl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toldy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Demalysta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Túrkııag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baryp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qaıttym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ı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sakov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qalasyny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ń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ı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mvolynda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ú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lki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be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ı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nelengen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Управляющая кнопка: в начало 4">
            <a:hlinkClick r:id="rId2" action="ppaction://hlinksldjump" highlightClick="1"/>
          </p:cNvPr>
          <p:cNvSpPr/>
          <p:nvPr/>
        </p:nvSpPr>
        <p:spPr bwMode="auto">
          <a:xfrm>
            <a:off x="7929586" y="6143644"/>
            <a:ext cx="1214414" cy="714356"/>
          </a:xfrm>
          <a:prstGeom prst="actionButtonBeginn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6000768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Qandaı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saıttarda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jıi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otyrasyz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Sizderde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túski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úzilis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bar ma?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Búgin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kúzdiń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neshinshi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kúni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aptada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neshe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kún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bar?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jeltoqsanda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Qazaqstan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Respýblıkasynyń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Tuńg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́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ysh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Prezıdenti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kúni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atalyp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ótedi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Mag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ulttyq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nashyqta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jasalg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áshekeıler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unaıdy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Gennadıı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Golovkın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Qazaqstannyń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ataqty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boksshysy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qabatty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úı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eki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ishinde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salyndy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Управляющая кнопка: в начало 4">
            <a:hlinkClick r:id="rId2" action="ppaction://hlinksldjump" highlightClick="1"/>
          </p:cNvPr>
          <p:cNvSpPr/>
          <p:nvPr/>
        </p:nvSpPr>
        <p:spPr bwMode="auto">
          <a:xfrm>
            <a:off x="7929586" y="6000768"/>
            <a:ext cx="1214414" cy="857232"/>
          </a:xfrm>
          <a:prstGeom prst="actionButtonBeginn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286400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jylda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mezgil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bar?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Sizge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óz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mamandyg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́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yńyz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unaı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ma?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Bul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qaı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kóshe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Erteń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neshesi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Kúzde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jyl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qustary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jyly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jaqqa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ushady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Aıgúldiń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týg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kúnine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kitap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syılady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Álemdegi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eń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bıik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Everest.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Bizdiń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qalamyzda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alty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mektep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bar.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Управляющая кнопка: в начало 4">
            <a:hlinkClick r:id="rId2" action="ppaction://hlinksldjump" highlightClick="1"/>
          </p:cNvPr>
          <p:cNvSpPr/>
          <p:nvPr/>
        </p:nvSpPr>
        <p:spPr bwMode="auto">
          <a:xfrm>
            <a:off x="7929586" y="6000768"/>
            <a:ext cx="1214414" cy="857232"/>
          </a:xfrm>
          <a:prstGeom prst="actionButtonBeginn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142844" y="1500174"/>
            <a:ext cx="6495384" cy="2396420"/>
            <a:chOff x="557" y="890"/>
            <a:chExt cx="3740" cy="2091"/>
          </a:xfrm>
        </p:grpSpPr>
        <p:sp>
          <p:nvSpPr>
            <p:cNvPr id="15" name="AutoShape 5"/>
            <p:cNvSpPr>
              <a:spLocks noChangeArrowheads="1"/>
            </p:cNvSpPr>
            <p:nvPr/>
          </p:nvSpPr>
          <p:spPr bwMode="gray">
            <a:xfrm rot="5432887">
              <a:off x="591" y="2012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TopLeft">
                <a:rot lat="21299999" lon="20999999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pPr algn="ctr" eaLnBrk="0" hangingPunct="0"/>
              <a:r>
                <a:rPr lang="ru-RU" sz="4800" b="1" i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lang="en-US" sz="4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AutoShape 6"/>
            <p:cNvSpPr>
              <a:spLocks noChangeArrowheads="1"/>
            </p:cNvSpPr>
            <p:nvPr/>
          </p:nvSpPr>
          <p:spPr bwMode="gray">
            <a:xfrm rot="5432887">
              <a:off x="1477" y="963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TopLeft">
                <a:rot lat="21299999" lon="20999999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pPr algn="ctr" eaLnBrk="0" hangingPunct="0"/>
              <a:r>
                <a:rPr lang="en-US" sz="4800" b="1" i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7" name="AutoShape 7"/>
            <p:cNvSpPr>
              <a:spLocks noChangeArrowheads="1"/>
            </p:cNvSpPr>
            <p:nvPr/>
          </p:nvSpPr>
          <p:spPr bwMode="gray">
            <a:xfrm rot="5432887">
              <a:off x="2423" y="1921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TopLeft">
                <a:rot lat="21299999" lon="20999999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pPr algn="ctr" eaLnBrk="0" hangingPunct="0"/>
              <a:r>
                <a:rPr lang="ru-RU" sz="4800" b="1" i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endParaRPr lang="en-US" sz="4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AutoShape 8"/>
            <p:cNvSpPr>
              <a:spLocks noChangeArrowheads="1"/>
            </p:cNvSpPr>
            <p:nvPr/>
          </p:nvSpPr>
          <p:spPr bwMode="gray">
            <a:xfrm rot="5400000">
              <a:off x="3362" y="979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TopLeft">
                <a:rot lat="21299999" lon="20999999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pPr algn="ctr" eaLnBrk="0" hangingPunct="0"/>
              <a:r>
                <a:rPr lang="en-US" sz="4800" b="1" i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5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AutoShape 9"/>
            <p:cNvSpPr>
              <a:spLocks noChangeArrowheads="1"/>
            </p:cNvSpPr>
            <p:nvPr/>
          </p:nvSpPr>
          <p:spPr bwMode="gray">
            <a:xfrm rot="5432887">
              <a:off x="530" y="924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TopLeft">
                <a:rot lat="21299999" lon="20999999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pPr algn="ctr" eaLnBrk="0" hangingPunct="0"/>
              <a:endParaRPr lang="ru-RU" sz="54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AutoShape 10"/>
            <p:cNvSpPr>
              <a:spLocks noChangeArrowheads="1"/>
            </p:cNvSpPr>
            <p:nvPr/>
          </p:nvSpPr>
          <p:spPr bwMode="gray">
            <a:xfrm rot="5432887">
              <a:off x="1473" y="2046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TopLeft">
                <a:rot lat="21299999" lon="20999999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pPr algn="ctr" eaLnBrk="0" hangingPunct="0"/>
              <a:r>
                <a:rPr lang="ru-RU" sz="4800" b="1" i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lang="en-US" sz="4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AutoShape 11"/>
            <p:cNvSpPr>
              <a:spLocks noChangeArrowheads="1"/>
            </p:cNvSpPr>
            <p:nvPr/>
          </p:nvSpPr>
          <p:spPr bwMode="gray">
            <a:xfrm rot="5432887">
              <a:off x="2420" y="917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TopLeft">
                <a:rot lat="21299999" lon="20999999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pPr algn="ctr" eaLnBrk="0" hangingPunct="0"/>
              <a:r>
                <a:rPr lang="en-US" sz="4800" b="1" i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sp>
        <p:nvSpPr>
          <p:cNvPr id="13" name="Скругленный прямоугольник 12"/>
          <p:cNvSpPr/>
          <p:nvPr/>
        </p:nvSpPr>
        <p:spPr bwMode="auto">
          <a:xfrm>
            <a:off x="214282" y="0"/>
            <a:ext cx="3000396" cy="107154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3143208" y="500042"/>
            <a:ext cx="6000792" cy="85725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274" y="857232"/>
            <a:ext cx="5500726" cy="571504"/>
          </a:xfrm>
        </p:spPr>
        <p:txBody>
          <a:bodyPr/>
          <a:lstStyle/>
          <a:p>
            <a:r>
              <a:rPr lang="kk-KZ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“Суреттер сөйлейді”</a:t>
            </a:r>
            <a:r>
              <a:rPr lang="en-US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0"/>
            <a:ext cx="28412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ІІІ кезең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14282" y="1571612"/>
            <a:ext cx="8254813" cy="3493968"/>
            <a:chOff x="595" y="-1100"/>
            <a:chExt cx="4456" cy="2959"/>
          </a:xfrm>
        </p:grpSpPr>
        <p:sp>
          <p:nvSpPr>
            <p:cNvPr id="23" name="AutoShape 5"/>
            <p:cNvSpPr>
              <a:spLocks noChangeArrowheads="1"/>
            </p:cNvSpPr>
            <p:nvPr/>
          </p:nvSpPr>
          <p:spPr bwMode="gray">
            <a:xfrm rot="5432887">
              <a:off x="1455" y="924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TopLeft">
                <a:rot lat="21299999" lon="20999999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pPr algn="ctr" eaLnBrk="0" hangingPunct="0"/>
              <a:r>
                <a:rPr lang="ru-RU" sz="4800" b="1" i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  <a:endParaRPr lang="en-US" sz="4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AutoShape 6"/>
            <p:cNvSpPr>
              <a:spLocks noChangeArrowheads="1"/>
            </p:cNvSpPr>
            <p:nvPr/>
          </p:nvSpPr>
          <p:spPr bwMode="gray">
            <a:xfrm rot="5432887">
              <a:off x="4116" y="-165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TopLeft">
                <a:rot lat="21299999" lon="20999999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pPr algn="ctr" eaLnBrk="0" hangingPunct="0"/>
              <a:r>
                <a:rPr lang="ru-RU" sz="4800" b="1" i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endParaRPr lang="en-US" sz="4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AutoShape 7"/>
            <p:cNvSpPr>
              <a:spLocks noChangeArrowheads="1"/>
            </p:cNvSpPr>
            <p:nvPr/>
          </p:nvSpPr>
          <p:spPr bwMode="gray">
            <a:xfrm rot="5432887">
              <a:off x="3190" y="863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TopLeft">
                <a:rot lat="21299999" lon="20999999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pPr algn="ctr" eaLnBrk="0" hangingPunct="0"/>
              <a:r>
                <a:rPr lang="ru-RU" sz="4800" b="1" i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14</a:t>
              </a:r>
              <a:endParaRPr lang="en-US" sz="4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AutoShape 8"/>
            <p:cNvSpPr>
              <a:spLocks noChangeArrowheads="1"/>
            </p:cNvSpPr>
            <p:nvPr/>
          </p:nvSpPr>
          <p:spPr bwMode="gray">
            <a:xfrm rot="5400000">
              <a:off x="3229" y="-105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TopLeft">
                <a:rot lat="21299999" lon="20999999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pPr algn="ctr" eaLnBrk="0" hangingPunct="0"/>
              <a:r>
                <a:rPr lang="ru-RU" sz="4800" b="1" i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endParaRPr lang="en-US" sz="5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AutoShape 9"/>
            <p:cNvSpPr>
              <a:spLocks noChangeArrowheads="1"/>
            </p:cNvSpPr>
            <p:nvPr/>
          </p:nvSpPr>
          <p:spPr bwMode="gray">
            <a:xfrm rot="5432887">
              <a:off x="568" y="924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TopLeft">
                <a:rot lat="21299999" lon="20999999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pPr algn="ctr" eaLnBrk="0" hangingPunct="0"/>
              <a:r>
                <a:rPr lang="ru-RU" sz="4800" b="1" i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11</a:t>
              </a:r>
              <a:endParaRPr lang="en-US" sz="4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AutoShape 10"/>
            <p:cNvSpPr>
              <a:spLocks noChangeArrowheads="1"/>
            </p:cNvSpPr>
            <p:nvPr/>
          </p:nvSpPr>
          <p:spPr bwMode="gray">
            <a:xfrm rot="5432887">
              <a:off x="2303" y="863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TopLeft">
                <a:rot lat="21299999" lon="20999999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pPr algn="ctr" eaLnBrk="0" hangingPunct="0"/>
              <a:r>
                <a:rPr lang="ru-RU" sz="4800" b="1" i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13</a:t>
              </a:r>
              <a:endParaRPr lang="en-US" sz="4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AutoShape 11"/>
            <p:cNvSpPr>
              <a:spLocks noChangeArrowheads="1"/>
            </p:cNvSpPr>
            <p:nvPr/>
          </p:nvSpPr>
          <p:spPr bwMode="gray">
            <a:xfrm rot="5432887">
              <a:off x="4116" y="-1073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TopLeft">
                <a:rot lat="21299999" lon="20999999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pPr algn="ctr" eaLnBrk="0" hangingPunct="0"/>
              <a:r>
                <a:rPr lang="ru-RU" sz="4800" b="1" i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4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2649998" y="3857569"/>
            <a:ext cx="6032258" cy="2459454"/>
            <a:chOff x="1447" y="612"/>
            <a:chExt cx="3126" cy="1914"/>
          </a:xfrm>
        </p:grpSpPr>
        <p:sp>
          <p:nvSpPr>
            <p:cNvPr id="32" name="AutoShape 6"/>
            <p:cNvSpPr>
              <a:spLocks noChangeArrowheads="1"/>
            </p:cNvSpPr>
            <p:nvPr/>
          </p:nvSpPr>
          <p:spPr bwMode="gray">
            <a:xfrm rot="5432887">
              <a:off x="1420" y="1591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TopLeft">
                <a:rot lat="21299999" lon="20999999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pPr algn="ctr" eaLnBrk="0" hangingPunct="0"/>
              <a:r>
                <a:rPr lang="ru-RU" sz="4800" b="1" i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16</a:t>
              </a:r>
              <a:endParaRPr lang="en-US" sz="4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AutoShape 7"/>
            <p:cNvSpPr>
              <a:spLocks noChangeArrowheads="1"/>
            </p:cNvSpPr>
            <p:nvPr/>
          </p:nvSpPr>
          <p:spPr bwMode="gray">
            <a:xfrm rot="5432887">
              <a:off x="2567" y="1535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TopLeft">
                <a:rot lat="21299999" lon="20999999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pPr algn="ctr" eaLnBrk="0" hangingPunct="0"/>
              <a:r>
                <a:rPr lang="ru-RU" sz="4800" b="1" i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4800" b="1" i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  <p:sp>
          <p:nvSpPr>
            <p:cNvPr id="34" name="AutoShape 8"/>
            <p:cNvSpPr>
              <a:spLocks noChangeArrowheads="1"/>
            </p:cNvSpPr>
            <p:nvPr/>
          </p:nvSpPr>
          <p:spPr bwMode="gray">
            <a:xfrm rot="5400000">
              <a:off x="3638" y="639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TopLeft">
                <a:rot lat="21299999" lon="20999999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pPr algn="ctr" eaLnBrk="0" hangingPunct="0"/>
              <a:r>
                <a:rPr lang="ru-RU" sz="4800" b="1" i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  <a:endParaRPr lang="en-US" sz="5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9" name="Прямоугольник 38"/>
          <p:cNvSpPr/>
          <p:nvPr/>
        </p:nvSpPr>
        <p:spPr>
          <a:xfrm>
            <a:off x="214282" y="1643050"/>
            <a:ext cx="15073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48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Управляющая кнопка: в конец 59">
            <a:hlinkClick r:id="rId2" action="ppaction://hlinksldjump" highlightClick="1"/>
          </p:cNvPr>
          <p:cNvSpPr/>
          <p:nvPr/>
        </p:nvSpPr>
        <p:spPr bwMode="auto">
          <a:xfrm>
            <a:off x="2143108" y="1714488"/>
            <a:ext cx="785818" cy="785818"/>
          </a:xfrm>
          <a:prstGeom prst="actionButtonEnd">
            <a:avLst/>
          </a:prstGeom>
          <a:solidFill>
            <a:schemeClr val="accent1">
              <a:alpha val="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61" name="Управляющая кнопка: в конец 60">
            <a:hlinkClick r:id="rId3" action="ppaction://hlinksldjump" highlightClick="1"/>
          </p:cNvPr>
          <p:cNvSpPr/>
          <p:nvPr/>
        </p:nvSpPr>
        <p:spPr bwMode="auto">
          <a:xfrm>
            <a:off x="3929058" y="1785926"/>
            <a:ext cx="714380" cy="714380"/>
          </a:xfrm>
          <a:prstGeom prst="actionButtonEnd">
            <a:avLst/>
          </a:prstGeom>
          <a:solidFill>
            <a:schemeClr val="accent1">
              <a:alpha val="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62" name="Управляющая кнопка: в конец 61">
            <a:hlinkClick r:id="rId4" action="ppaction://hlinksldjump" highlightClick="1"/>
          </p:cNvPr>
          <p:cNvSpPr/>
          <p:nvPr/>
        </p:nvSpPr>
        <p:spPr bwMode="auto">
          <a:xfrm>
            <a:off x="5286380" y="1857364"/>
            <a:ext cx="1071570" cy="714380"/>
          </a:xfrm>
          <a:prstGeom prst="actionButtonEnd">
            <a:avLst/>
          </a:prstGeom>
          <a:solidFill>
            <a:schemeClr val="accent1">
              <a:alpha val="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63" name="Управляющая кнопка: в конец 62">
            <a:hlinkClick r:id="rId5" action="ppaction://hlinksldjump" highlightClick="1"/>
          </p:cNvPr>
          <p:cNvSpPr/>
          <p:nvPr/>
        </p:nvSpPr>
        <p:spPr bwMode="auto">
          <a:xfrm>
            <a:off x="7143768" y="1857364"/>
            <a:ext cx="928694" cy="714380"/>
          </a:xfrm>
          <a:prstGeom prst="actionButtonEnd">
            <a:avLst/>
          </a:prstGeom>
          <a:solidFill>
            <a:schemeClr val="accent1">
              <a:alpha val="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64" name="Управляющая кнопка: в конец 63">
            <a:hlinkClick r:id="rId6" action="ppaction://hlinksldjump" highlightClick="1"/>
          </p:cNvPr>
          <p:cNvSpPr/>
          <p:nvPr/>
        </p:nvSpPr>
        <p:spPr bwMode="auto">
          <a:xfrm>
            <a:off x="642910" y="2928934"/>
            <a:ext cx="785818" cy="785818"/>
          </a:xfrm>
          <a:prstGeom prst="actionButtonEnd">
            <a:avLst/>
          </a:prstGeom>
          <a:solidFill>
            <a:schemeClr val="accent1">
              <a:alpha val="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65" name="Управляющая кнопка: в конец 64">
            <a:hlinkClick r:id="rId7" action="ppaction://hlinksldjump" highlightClick="1"/>
          </p:cNvPr>
          <p:cNvSpPr/>
          <p:nvPr/>
        </p:nvSpPr>
        <p:spPr bwMode="auto">
          <a:xfrm>
            <a:off x="2143108" y="3071810"/>
            <a:ext cx="857256" cy="642942"/>
          </a:xfrm>
          <a:prstGeom prst="actionButtonEnd">
            <a:avLst/>
          </a:prstGeom>
          <a:solidFill>
            <a:schemeClr val="accent1">
              <a:alpha val="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66" name="Управляющая кнопка: в конец 65">
            <a:hlinkClick r:id="rId8" action="ppaction://hlinksldjump" highlightClick="1"/>
          </p:cNvPr>
          <p:cNvSpPr/>
          <p:nvPr/>
        </p:nvSpPr>
        <p:spPr bwMode="auto">
          <a:xfrm>
            <a:off x="3857620" y="2928934"/>
            <a:ext cx="785818" cy="714380"/>
          </a:xfrm>
          <a:prstGeom prst="actionButtonEnd">
            <a:avLst/>
          </a:prstGeom>
          <a:solidFill>
            <a:schemeClr val="accent1">
              <a:alpha val="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67" name="Управляющая кнопка: в конец 66">
            <a:hlinkClick r:id="rId9" action="ppaction://hlinksldjump" highlightClick="1"/>
          </p:cNvPr>
          <p:cNvSpPr/>
          <p:nvPr/>
        </p:nvSpPr>
        <p:spPr bwMode="auto">
          <a:xfrm>
            <a:off x="5500694" y="2857496"/>
            <a:ext cx="928694" cy="857256"/>
          </a:xfrm>
          <a:prstGeom prst="actionButtonEnd">
            <a:avLst/>
          </a:prstGeom>
          <a:solidFill>
            <a:schemeClr val="accent1">
              <a:alpha val="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68" name="Управляющая кнопка: в конец 67">
            <a:hlinkClick r:id="rId10" action="ppaction://hlinksldjump" highlightClick="1"/>
          </p:cNvPr>
          <p:cNvSpPr/>
          <p:nvPr/>
        </p:nvSpPr>
        <p:spPr bwMode="auto">
          <a:xfrm>
            <a:off x="7143768" y="2928934"/>
            <a:ext cx="928694" cy="714380"/>
          </a:xfrm>
          <a:prstGeom prst="actionButtonEnd">
            <a:avLst/>
          </a:prstGeom>
          <a:solidFill>
            <a:schemeClr val="accent1">
              <a:alpha val="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69" name="Управляющая кнопка: в конец 68">
            <a:hlinkClick r:id="rId11" action="ppaction://hlinksldjump" highlightClick="1"/>
          </p:cNvPr>
          <p:cNvSpPr/>
          <p:nvPr/>
        </p:nvSpPr>
        <p:spPr bwMode="auto">
          <a:xfrm>
            <a:off x="571472" y="4286256"/>
            <a:ext cx="928694" cy="642942"/>
          </a:xfrm>
          <a:prstGeom prst="actionButtonEnd">
            <a:avLst/>
          </a:prstGeom>
          <a:solidFill>
            <a:schemeClr val="accent1">
              <a:alpha val="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70" name="Управляющая кнопка: в конец 69">
            <a:hlinkClick r:id="rId12" action="ppaction://hlinksldjump" highlightClick="1"/>
          </p:cNvPr>
          <p:cNvSpPr/>
          <p:nvPr/>
        </p:nvSpPr>
        <p:spPr bwMode="auto">
          <a:xfrm>
            <a:off x="2285984" y="4286256"/>
            <a:ext cx="928694" cy="571504"/>
          </a:xfrm>
          <a:prstGeom prst="actionButtonEnd">
            <a:avLst/>
          </a:prstGeom>
          <a:solidFill>
            <a:schemeClr val="accent1">
              <a:alpha val="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71" name="Управляющая кнопка: в конец 70">
            <a:hlinkClick r:id="rId13" action="ppaction://hlinksldjump" highlightClick="1"/>
          </p:cNvPr>
          <p:cNvSpPr/>
          <p:nvPr/>
        </p:nvSpPr>
        <p:spPr bwMode="auto">
          <a:xfrm>
            <a:off x="3786182" y="4143380"/>
            <a:ext cx="1000132" cy="714380"/>
          </a:xfrm>
          <a:prstGeom prst="actionButtonEnd">
            <a:avLst/>
          </a:prstGeom>
          <a:solidFill>
            <a:schemeClr val="accent1">
              <a:alpha val="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72" name="Управляющая кнопка: в конец 71">
            <a:hlinkClick r:id="rId14" action="ppaction://hlinksldjump" highlightClick="1"/>
          </p:cNvPr>
          <p:cNvSpPr/>
          <p:nvPr/>
        </p:nvSpPr>
        <p:spPr bwMode="auto">
          <a:xfrm>
            <a:off x="5357818" y="4143380"/>
            <a:ext cx="1071570" cy="714380"/>
          </a:xfrm>
          <a:prstGeom prst="actionButtonEnd">
            <a:avLst/>
          </a:prstGeom>
          <a:solidFill>
            <a:schemeClr val="accent1">
              <a:alpha val="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73" name="Управляющая кнопка: в конец 72">
            <a:hlinkClick r:id="rId15" action="ppaction://hlinksldjump" highlightClick="1"/>
          </p:cNvPr>
          <p:cNvSpPr/>
          <p:nvPr/>
        </p:nvSpPr>
        <p:spPr bwMode="auto">
          <a:xfrm>
            <a:off x="7286644" y="4214818"/>
            <a:ext cx="1071570" cy="642942"/>
          </a:xfrm>
          <a:prstGeom prst="actionButtonEnd">
            <a:avLst/>
          </a:prstGeom>
          <a:solidFill>
            <a:schemeClr val="accent1">
              <a:alpha val="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74" name="Управляющая кнопка: в конец 73">
            <a:hlinkClick r:id="rId16" action="ppaction://hlinksldjump" highlightClick="1"/>
          </p:cNvPr>
          <p:cNvSpPr/>
          <p:nvPr/>
        </p:nvSpPr>
        <p:spPr bwMode="auto">
          <a:xfrm>
            <a:off x="2928926" y="5429264"/>
            <a:ext cx="1071570" cy="714380"/>
          </a:xfrm>
          <a:prstGeom prst="actionButtonEnd">
            <a:avLst/>
          </a:prstGeom>
          <a:solidFill>
            <a:schemeClr val="accent1">
              <a:alpha val="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75" name="Управляющая кнопка: в конец 74">
            <a:hlinkClick r:id="rId17" action="ppaction://hlinksldjump" highlightClick="1"/>
          </p:cNvPr>
          <p:cNvSpPr/>
          <p:nvPr/>
        </p:nvSpPr>
        <p:spPr bwMode="auto">
          <a:xfrm>
            <a:off x="5072066" y="5286388"/>
            <a:ext cx="1214446" cy="714380"/>
          </a:xfrm>
          <a:prstGeom prst="actionButtonEnd">
            <a:avLst/>
          </a:prstGeom>
          <a:solidFill>
            <a:schemeClr val="accent1">
              <a:alpha val="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45" name="Управляющая кнопка: в конец 44">
            <a:hlinkClick r:id="rId18" action="ppaction://hlinksldjump" highlightClick="1"/>
          </p:cNvPr>
          <p:cNvSpPr/>
          <p:nvPr/>
        </p:nvSpPr>
        <p:spPr bwMode="auto">
          <a:xfrm>
            <a:off x="500034" y="1714488"/>
            <a:ext cx="857256" cy="785818"/>
          </a:xfrm>
          <a:prstGeom prst="actionButtonEnd">
            <a:avLst/>
          </a:prstGeom>
          <a:solidFill>
            <a:schemeClr val="accent1">
              <a:alpha val="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ижний колонтитул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571868" y="268266"/>
            <a:ext cx="2357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36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3074" name="Picture 2" descr="\\Main\учебный материал\Сабақтар 2017 ж - 2 семестр\33 топ\Біз қ т үйренеміз  КАРТИНКИ\Картинки\Дүкенд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Управляющая кнопка: в начало 7">
            <a:hlinkClick r:id="rId3" action="ppaction://hlinksldjump" highlightClick="1"/>
          </p:cNvPr>
          <p:cNvSpPr/>
          <p:nvPr/>
        </p:nvSpPr>
        <p:spPr bwMode="auto">
          <a:xfrm>
            <a:off x="8143900" y="5857892"/>
            <a:ext cx="1000100" cy="1000108"/>
          </a:xfrm>
          <a:prstGeom prst="actionButtonBeginn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ижний колонтитул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571868" y="268266"/>
            <a:ext cx="2357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36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2050" name="Picture 2" descr="\\Main\учебный материал\Сабақтар 2017 ж - 2 семестр\33 топ\Біз қ т үйренеміз  КАРТИНКИ\Картинки\Отбасы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Управляющая кнопка: в начало 6">
            <a:hlinkClick r:id="rId3" action="ppaction://hlinksldjump" highlightClick="1"/>
          </p:cNvPr>
          <p:cNvSpPr/>
          <p:nvPr/>
        </p:nvSpPr>
        <p:spPr bwMode="auto">
          <a:xfrm>
            <a:off x="8143900" y="5857892"/>
            <a:ext cx="1000100" cy="1000108"/>
          </a:xfrm>
          <a:prstGeom prst="actionButtonBeginn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ижний колонтитул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571868" y="268266"/>
            <a:ext cx="2357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36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" name="Управляющая кнопка: в начало 4">
            <a:hlinkClick r:id="rId2" action="ppaction://hlinksldjump" highlightClick="1"/>
          </p:cNvPr>
          <p:cNvSpPr/>
          <p:nvPr/>
        </p:nvSpPr>
        <p:spPr bwMode="auto">
          <a:xfrm>
            <a:off x="7429520" y="5643578"/>
            <a:ext cx="1071570" cy="785818"/>
          </a:xfrm>
          <a:prstGeom prst="actionButtonBeginn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 l="11544" t="25000" r="41504" b="361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Управляющая кнопка: в начало 7">
            <a:hlinkClick r:id="rId2" action="ppaction://hlinksldjump" highlightClick="1"/>
          </p:cNvPr>
          <p:cNvSpPr/>
          <p:nvPr/>
        </p:nvSpPr>
        <p:spPr bwMode="auto">
          <a:xfrm>
            <a:off x="8143900" y="5857892"/>
            <a:ext cx="1000100" cy="1000108"/>
          </a:xfrm>
          <a:prstGeom prst="actionButtonBeginn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ижний колонтитул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571868" y="268266"/>
            <a:ext cx="2357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36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1026" name="Picture 2" descr="D:\Учебный материал\Сабақтар 2017 ж - 2 семестр\33 топ\Аула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Управляющая кнопка: в начало 6">
            <a:hlinkClick r:id="rId3" action="ppaction://hlinksldjump" highlightClick="1"/>
          </p:cNvPr>
          <p:cNvSpPr/>
          <p:nvPr/>
        </p:nvSpPr>
        <p:spPr bwMode="auto">
          <a:xfrm>
            <a:off x="8143900" y="5857892"/>
            <a:ext cx="1000100" cy="1000108"/>
          </a:xfrm>
          <a:prstGeom prst="actionButtonBeginn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ижний колонтитул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245380" y="321554"/>
            <a:ext cx="2357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36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4" name="AutoShape 4"/>
          <p:cNvSpPr>
            <a:spLocks noChangeArrowheads="1"/>
          </p:cNvSpPr>
          <p:nvPr/>
        </p:nvSpPr>
        <p:spPr bwMode="gray">
          <a:xfrm>
            <a:off x="788173" y="678744"/>
            <a:ext cx="7886495" cy="1076325"/>
          </a:xfrm>
          <a:prstGeom prst="roundRect">
            <a:avLst>
              <a:gd name="adj" fmla="val 16667"/>
            </a:avLst>
          </a:prstGeom>
          <a:solidFill>
            <a:srgbClr val="FFFFFF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invGray">
          <a:xfrm>
            <a:off x="781798" y="678744"/>
            <a:ext cx="7939834" cy="1076325"/>
          </a:xfrm>
          <a:prstGeom prst="roundRect">
            <a:avLst>
              <a:gd name="adj" fmla="val 16667"/>
            </a:avLst>
          </a:prstGeom>
          <a:solidFill>
            <a:srgbClr val="FFFFFF">
              <a:alpha val="7019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6" name="Group 17"/>
          <p:cNvGrpSpPr>
            <a:grpSpLocks/>
          </p:cNvGrpSpPr>
          <p:nvPr/>
        </p:nvGrpSpPr>
        <p:grpSpPr bwMode="auto">
          <a:xfrm>
            <a:off x="979589" y="564444"/>
            <a:ext cx="4623315" cy="401638"/>
            <a:chOff x="720" y="1392"/>
            <a:chExt cx="4058" cy="480"/>
          </a:xfrm>
        </p:grpSpPr>
        <p:sp>
          <p:nvSpPr>
            <p:cNvPr id="27" name="AutoShape 18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8" name="Group 19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29" name="AutoShape 20"/>
              <p:cNvSpPr>
                <a:spLocks noChangeArrowheads="1"/>
              </p:cNvSpPr>
              <p:nvPr/>
            </p:nvSpPr>
            <p:spPr bwMode="gray">
              <a:xfrm>
                <a:off x="744" y="1735"/>
                <a:ext cx="3988" cy="11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2000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AutoShape 21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2235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31" name="Rectangle 22"/>
          <p:cNvSpPr>
            <a:spLocks noChangeArrowheads="1"/>
          </p:cNvSpPr>
          <p:nvPr/>
        </p:nvSpPr>
        <p:spPr bwMode="gray">
          <a:xfrm>
            <a:off x="723367" y="320114"/>
            <a:ext cx="215822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1F3F5F"/>
              </a:buClr>
            </a:pPr>
            <a:r>
              <a:rPr lang="kk-KZ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І кезең</a:t>
            </a:r>
            <a:endParaRPr lang="en-US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25"/>
          <p:cNvSpPr>
            <a:spLocks noChangeArrowheads="1"/>
          </p:cNvSpPr>
          <p:nvPr/>
        </p:nvSpPr>
        <p:spPr bwMode="white">
          <a:xfrm>
            <a:off x="1245116" y="893058"/>
            <a:ext cx="693782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k-KZ" sz="40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“Өзін-өзі таныстыру”</a:t>
            </a:r>
            <a:endParaRPr lang="en-US" sz="40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5856" y="1916832"/>
            <a:ext cx="2357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36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gray">
          <a:xfrm>
            <a:off x="775526" y="2042247"/>
            <a:ext cx="7886495" cy="803280"/>
          </a:xfrm>
          <a:prstGeom prst="roundRect">
            <a:avLst>
              <a:gd name="adj" fmla="val 16667"/>
            </a:avLst>
          </a:prstGeom>
          <a:solidFill>
            <a:srgbClr val="FFFFFF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invGray">
          <a:xfrm>
            <a:off x="732459" y="2059709"/>
            <a:ext cx="7939834" cy="785818"/>
          </a:xfrm>
          <a:prstGeom prst="roundRect">
            <a:avLst>
              <a:gd name="adj" fmla="val 16667"/>
            </a:avLst>
          </a:prstGeom>
          <a:solidFill>
            <a:srgbClr val="FFFFFF">
              <a:alpha val="7019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6" name="Group 17"/>
          <p:cNvGrpSpPr>
            <a:grpSpLocks/>
          </p:cNvGrpSpPr>
          <p:nvPr/>
        </p:nvGrpSpPr>
        <p:grpSpPr bwMode="auto">
          <a:xfrm>
            <a:off x="1010065" y="1856508"/>
            <a:ext cx="4623315" cy="401638"/>
            <a:chOff x="720" y="1392"/>
            <a:chExt cx="4058" cy="480"/>
          </a:xfrm>
        </p:grpSpPr>
        <p:sp>
          <p:nvSpPr>
            <p:cNvPr id="17" name="AutoShape 18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8" name="Group 19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19" name="AutoShape 20"/>
              <p:cNvSpPr>
                <a:spLocks noChangeArrowheads="1"/>
              </p:cNvSpPr>
              <p:nvPr/>
            </p:nvSpPr>
            <p:spPr bwMode="gray">
              <a:xfrm>
                <a:off x="744" y="1735"/>
                <a:ext cx="3988" cy="11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2000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AutoShape 21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2235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1" name="Rectangle 25"/>
          <p:cNvSpPr>
            <a:spLocks noChangeArrowheads="1"/>
          </p:cNvSpPr>
          <p:nvPr/>
        </p:nvSpPr>
        <p:spPr bwMode="white">
          <a:xfrm>
            <a:off x="1275592" y="2185122"/>
            <a:ext cx="693782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k-KZ" sz="40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“Сұрақ - жауап”</a:t>
            </a:r>
            <a:endParaRPr lang="en-US" sz="40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21740" y="1642955"/>
            <a:ext cx="19528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1F3F5F"/>
              </a:buClr>
            </a:pPr>
            <a:r>
              <a:rPr lang="kk-KZ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ІІ кезең</a:t>
            </a:r>
            <a:endParaRPr lang="en-US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3320624" y="3165277"/>
            <a:ext cx="2357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36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7" name="AutoShape 4"/>
          <p:cNvSpPr>
            <a:spLocks noChangeArrowheads="1"/>
          </p:cNvSpPr>
          <p:nvPr/>
        </p:nvSpPr>
        <p:spPr bwMode="gray">
          <a:xfrm>
            <a:off x="820294" y="3290692"/>
            <a:ext cx="7886495" cy="803280"/>
          </a:xfrm>
          <a:prstGeom prst="roundRect">
            <a:avLst>
              <a:gd name="adj" fmla="val 16667"/>
            </a:avLst>
          </a:prstGeom>
          <a:solidFill>
            <a:srgbClr val="FFFFFF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8" name="AutoShape 6"/>
          <p:cNvSpPr>
            <a:spLocks noChangeArrowheads="1"/>
          </p:cNvSpPr>
          <p:nvPr/>
        </p:nvSpPr>
        <p:spPr bwMode="invGray">
          <a:xfrm>
            <a:off x="748856" y="3308154"/>
            <a:ext cx="7939834" cy="785818"/>
          </a:xfrm>
          <a:prstGeom prst="roundRect">
            <a:avLst>
              <a:gd name="adj" fmla="val 16667"/>
            </a:avLst>
          </a:prstGeom>
          <a:solidFill>
            <a:srgbClr val="FFFFFF">
              <a:alpha val="7019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9" name="Group 17"/>
          <p:cNvGrpSpPr>
            <a:grpSpLocks/>
          </p:cNvGrpSpPr>
          <p:nvPr/>
        </p:nvGrpSpPr>
        <p:grpSpPr bwMode="auto">
          <a:xfrm>
            <a:off x="1054833" y="3104953"/>
            <a:ext cx="4623315" cy="401638"/>
            <a:chOff x="720" y="1392"/>
            <a:chExt cx="4058" cy="480"/>
          </a:xfrm>
        </p:grpSpPr>
        <p:sp>
          <p:nvSpPr>
            <p:cNvPr id="60" name="AutoShape 18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1" name="Group 19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62" name="AutoShape 20"/>
              <p:cNvSpPr>
                <a:spLocks noChangeArrowheads="1"/>
              </p:cNvSpPr>
              <p:nvPr/>
            </p:nvSpPr>
            <p:spPr bwMode="gray">
              <a:xfrm>
                <a:off x="744" y="1735"/>
                <a:ext cx="3988" cy="11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2000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AutoShape 21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2235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64" name="Rectangle 25"/>
          <p:cNvSpPr>
            <a:spLocks noChangeArrowheads="1"/>
          </p:cNvSpPr>
          <p:nvPr/>
        </p:nvSpPr>
        <p:spPr bwMode="white">
          <a:xfrm>
            <a:off x="1320360" y="3433567"/>
            <a:ext cx="6937829" cy="720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k-KZ" sz="40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“Суреттер сөйлейді”</a:t>
            </a:r>
            <a:endParaRPr lang="en-US" sz="40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5187" y="2905512"/>
            <a:ext cx="24096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1F3F5F"/>
              </a:buClr>
            </a:pPr>
            <a:r>
              <a:rPr lang="kk-KZ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ІІІ кезең</a:t>
            </a:r>
            <a:endParaRPr lang="en-US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306602" y="4548610"/>
            <a:ext cx="2357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36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66" name="AutoShape 4"/>
          <p:cNvSpPr>
            <a:spLocks noChangeArrowheads="1"/>
          </p:cNvSpPr>
          <p:nvPr/>
        </p:nvSpPr>
        <p:spPr bwMode="gray">
          <a:xfrm>
            <a:off x="806272" y="4674025"/>
            <a:ext cx="7886495" cy="803280"/>
          </a:xfrm>
          <a:prstGeom prst="roundRect">
            <a:avLst>
              <a:gd name="adj" fmla="val 16667"/>
            </a:avLst>
          </a:prstGeom>
          <a:solidFill>
            <a:srgbClr val="FFFFFF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7" name="AutoShape 6"/>
          <p:cNvSpPr>
            <a:spLocks noChangeArrowheads="1"/>
          </p:cNvSpPr>
          <p:nvPr/>
        </p:nvSpPr>
        <p:spPr bwMode="invGray">
          <a:xfrm>
            <a:off x="734834" y="4691487"/>
            <a:ext cx="7939834" cy="785818"/>
          </a:xfrm>
          <a:prstGeom prst="roundRect">
            <a:avLst>
              <a:gd name="adj" fmla="val 16667"/>
            </a:avLst>
          </a:prstGeom>
          <a:solidFill>
            <a:srgbClr val="FFFFFF">
              <a:alpha val="7019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8" name="Group 17"/>
          <p:cNvGrpSpPr>
            <a:grpSpLocks/>
          </p:cNvGrpSpPr>
          <p:nvPr/>
        </p:nvGrpSpPr>
        <p:grpSpPr bwMode="auto">
          <a:xfrm>
            <a:off x="1126271" y="4509920"/>
            <a:ext cx="4623315" cy="401638"/>
            <a:chOff x="720" y="1392"/>
            <a:chExt cx="4058" cy="480"/>
          </a:xfrm>
        </p:grpSpPr>
        <p:sp>
          <p:nvSpPr>
            <p:cNvPr id="69" name="AutoShape 18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70" name="Group 19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71" name="AutoShape 20"/>
              <p:cNvSpPr>
                <a:spLocks noChangeArrowheads="1"/>
              </p:cNvSpPr>
              <p:nvPr/>
            </p:nvSpPr>
            <p:spPr bwMode="gray">
              <a:xfrm>
                <a:off x="744" y="1735"/>
                <a:ext cx="3988" cy="11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2000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2" name="AutoShape 21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2235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73" name="Rectangle 25"/>
          <p:cNvSpPr>
            <a:spLocks noChangeArrowheads="1"/>
          </p:cNvSpPr>
          <p:nvPr/>
        </p:nvSpPr>
        <p:spPr bwMode="white">
          <a:xfrm>
            <a:off x="1306338" y="4816900"/>
            <a:ext cx="693782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k-KZ" sz="40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“Өнерпаз болсаң...”</a:t>
            </a:r>
            <a:endParaRPr lang="en-US" sz="40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1828" y="4341716"/>
            <a:ext cx="21134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1F3F5F"/>
              </a:buClr>
            </a:pPr>
            <a:r>
              <a:rPr lang="kk-KZ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kk-KZ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кезең</a:t>
            </a:r>
            <a:endParaRPr lang="en-US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57" grpId="0" animBg="1"/>
      <p:bldP spid="6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ижний колонтитул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571868" y="268266"/>
            <a:ext cx="2357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36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12186" t="25000" r="41635" b="34829"/>
          <a:stretch>
            <a:fillRect/>
          </a:stretch>
        </p:blipFill>
        <p:spPr bwMode="auto">
          <a:xfrm>
            <a:off x="0" y="476672"/>
            <a:ext cx="9144000" cy="5974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Управляющая кнопка: в начало 7">
            <a:hlinkClick r:id="rId3" action="ppaction://hlinksldjump" highlightClick="1"/>
          </p:cNvPr>
          <p:cNvSpPr/>
          <p:nvPr/>
        </p:nvSpPr>
        <p:spPr bwMode="auto">
          <a:xfrm>
            <a:off x="8143900" y="5857892"/>
            <a:ext cx="1000100" cy="1000108"/>
          </a:xfrm>
          <a:prstGeom prst="actionButtonBeginn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pic>
        <p:nvPicPr>
          <p:cNvPr id="5" name="Содержимое 4" descr="C:\Documents and Settings\User\Рабочий стол\в столовой 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в начало 5">
            <a:hlinkClick r:id="rId3" action="ppaction://hlinksldjump" highlightClick="1"/>
          </p:cNvPr>
          <p:cNvSpPr/>
          <p:nvPr/>
        </p:nvSpPr>
        <p:spPr bwMode="auto">
          <a:xfrm>
            <a:off x="8143900" y="5857892"/>
            <a:ext cx="1000100" cy="1000108"/>
          </a:xfrm>
          <a:prstGeom prst="actionButtonBeginn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ижний колонтитул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571868" y="268266"/>
            <a:ext cx="2357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36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10743" t="23291" r="41664" b="34615"/>
          <a:stretch>
            <a:fillRect/>
          </a:stretch>
        </p:blipFill>
        <p:spPr bwMode="auto">
          <a:xfrm>
            <a:off x="0" y="268266"/>
            <a:ext cx="9144000" cy="631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Управляющая кнопка: в начало 6">
            <a:hlinkClick r:id="rId3" action="ppaction://hlinksldjump" highlightClick="1"/>
          </p:cNvPr>
          <p:cNvSpPr/>
          <p:nvPr/>
        </p:nvSpPr>
        <p:spPr bwMode="auto">
          <a:xfrm>
            <a:off x="8143900" y="5857892"/>
            <a:ext cx="1000100" cy="1000108"/>
          </a:xfrm>
          <a:prstGeom prst="actionButtonBeginn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Управляющая кнопка: в начало 5">
            <a:hlinkClick r:id="rId2" action="ppaction://hlinksldjump" highlightClick="1"/>
          </p:cNvPr>
          <p:cNvSpPr/>
          <p:nvPr/>
        </p:nvSpPr>
        <p:spPr bwMode="auto">
          <a:xfrm>
            <a:off x="8215338" y="5715016"/>
            <a:ext cx="928662" cy="1142984"/>
          </a:xfrm>
          <a:prstGeom prst="actionButtonBeginn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pic>
        <p:nvPicPr>
          <p:cNvPr id="9" name="Содержимое 8" descr="C:\Documents and Settings\User\Рабочий стол\на работе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228600"/>
            <a:ext cx="9143999" cy="629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Управляющая кнопка: в начало 9">
            <a:hlinkClick r:id="rId2" action="ppaction://hlinksldjump" highlightClick="1"/>
          </p:cNvPr>
          <p:cNvSpPr/>
          <p:nvPr/>
        </p:nvSpPr>
        <p:spPr bwMode="auto">
          <a:xfrm>
            <a:off x="8143900" y="5857892"/>
            <a:ext cx="1000100" cy="1000108"/>
          </a:xfrm>
          <a:prstGeom prst="actionButtonBeginn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pic>
        <p:nvPicPr>
          <p:cNvPr id="5" name="Содержимое 4" descr="H:\Новая папка (2)\в аптеке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Управляющая кнопка: в начало 6">
            <a:hlinkClick r:id="rId3" action="ppaction://hlinksldjump" highlightClick="1"/>
          </p:cNvPr>
          <p:cNvSpPr/>
          <p:nvPr/>
        </p:nvSpPr>
        <p:spPr bwMode="auto">
          <a:xfrm>
            <a:off x="8143900" y="5857892"/>
            <a:ext cx="1000100" cy="1000108"/>
          </a:xfrm>
          <a:prstGeom prst="actionButtonBeginn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pic>
        <p:nvPicPr>
          <p:cNvPr id="5" name="Содержимое 4" descr="C:\Documents and Settings\User\Рабочий стол\в автобуче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в начало 5">
            <a:hlinkClick r:id="rId3" action="ppaction://hlinksldjump" highlightClick="1"/>
          </p:cNvPr>
          <p:cNvSpPr/>
          <p:nvPr/>
        </p:nvSpPr>
        <p:spPr bwMode="auto">
          <a:xfrm>
            <a:off x="8143900" y="5857892"/>
            <a:ext cx="1000100" cy="1000108"/>
          </a:xfrm>
          <a:prstGeom prst="actionButtonBeginn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pic>
        <p:nvPicPr>
          <p:cNvPr id="5" name="Содержимое 4" descr="C:\Documents and Settings\User\Рабочий стол\в магазине цветов 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649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Управляющая кнопка: в начало 6">
            <a:hlinkClick r:id="rId3" action="ppaction://hlinksldjump" highlightClick="1"/>
          </p:cNvPr>
          <p:cNvSpPr/>
          <p:nvPr/>
        </p:nvSpPr>
        <p:spPr bwMode="auto">
          <a:xfrm>
            <a:off x="8143900" y="5857892"/>
            <a:ext cx="1000100" cy="1000108"/>
          </a:xfrm>
          <a:prstGeom prst="actionButtonBeginn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pic>
        <p:nvPicPr>
          <p:cNvPr id="5" name="Содержимое 4" descr="H:\Новая папка (2)\көрмеде.jpe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Управляющая кнопка: в начало 6">
            <a:hlinkClick r:id="rId3" action="ppaction://hlinksldjump" highlightClick="1"/>
          </p:cNvPr>
          <p:cNvSpPr/>
          <p:nvPr/>
        </p:nvSpPr>
        <p:spPr bwMode="auto">
          <a:xfrm>
            <a:off x="8143900" y="5857892"/>
            <a:ext cx="1000100" cy="1000108"/>
          </a:xfrm>
          <a:prstGeom prst="actionButtonBeginn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pic>
        <p:nvPicPr>
          <p:cNvPr id="5" name="Содержимое 4" descr="C:\Documents and Settings\User\Рабочий стол\в аэропорту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404664"/>
            <a:ext cx="9144000" cy="591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Управляющая кнопка: в начало 6">
            <a:hlinkClick r:id="rId3" action="ppaction://hlinksldjump" highlightClick="1"/>
          </p:cNvPr>
          <p:cNvSpPr/>
          <p:nvPr/>
        </p:nvSpPr>
        <p:spPr bwMode="auto">
          <a:xfrm>
            <a:off x="8143900" y="5857892"/>
            <a:ext cx="1000100" cy="1000108"/>
          </a:xfrm>
          <a:prstGeom prst="actionButtonBeginn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pic>
        <p:nvPicPr>
          <p:cNvPr id="5" name="Содержимое 4" descr="C:\Documents and Settings\User\Рабочий стол\погода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Управляющая кнопка: в начало 6">
            <a:hlinkClick r:id="rId3" action="ppaction://hlinksldjump" highlightClick="1"/>
          </p:cNvPr>
          <p:cNvSpPr/>
          <p:nvPr/>
        </p:nvSpPr>
        <p:spPr bwMode="auto">
          <a:xfrm>
            <a:off x="8143900" y="5857892"/>
            <a:ext cx="1000100" cy="1000108"/>
          </a:xfrm>
          <a:prstGeom prst="actionButtonBeginn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ижний колонтитул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357554" y="1785926"/>
            <a:ext cx="2357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36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4" name="AutoShape 4"/>
          <p:cNvSpPr>
            <a:spLocks noChangeArrowheads="1"/>
          </p:cNvSpPr>
          <p:nvPr/>
        </p:nvSpPr>
        <p:spPr bwMode="gray">
          <a:xfrm>
            <a:off x="857224" y="2285992"/>
            <a:ext cx="7886495" cy="1076325"/>
          </a:xfrm>
          <a:prstGeom prst="roundRect">
            <a:avLst>
              <a:gd name="adj" fmla="val 16667"/>
            </a:avLst>
          </a:prstGeom>
          <a:solidFill>
            <a:srgbClr val="FFFFFF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invGray">
          <a:xfrm>
            <a:off x="785786" y="2285992"/>
            <a:ext cx="7939834" cy="1076325"/>
          </a:xfrm>
          <a:prstGeom prst="roundRect">
            <a:avLst>
              <a:gd name="adj" fmla="val 16667"/>
            </a:avLst>
          </a:prstGeom>
          <a:solidFill>
            <a:srgbClr val="FFFFFF">
              <a:alpha val="7019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6" name="Group 17"/>
          <p:cNvGrpSpPr>
            <a:grpSpLocks/>
          </p:cNvGrpSpPr>
          <p:nvPr/>
        </p:nvGrpSpPr>
        <p:grpSpPr bwMode="auto">
          <a:xfrm>
            <a:off x="1091763" y="2028816"/>
            <a:ext cx="4623315" cy="401638"/>
            <a:chOff x="720" y="1392"/>
            <a:chExt cx="4058" cy="480"/>
          </a:xfrm>
        </p:grpSpPr>
        <p:sp>
          <p:nvSpPr>
            <p:cNvPr id="27" name="AutoShape 18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8" name="Group 19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29" name="AutoShape 20"/>
              <p:cNvSpPr>
                <a:spLocks noChangeArrowheads="1"/>
              </p:cNvSpPr>
              <p:nvPr/>
            </p:nvSpPr>
            <p:spPr bwMode="gray">
              <a:xfrm>
                <a:off x="744" y="1735"/>
                <a:ext cx="3988" cy="11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2000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AutoShape 21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2235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31" name="Rectangle 22"/>
          <p:cNvSpPr>
            <a:spLocks noChangeArrowheads="1"/>
          </p:cNvSpPr>
          <p:nvPr/>
        </p:nvSpPr>
        <p:spPr bwMode="gray">
          <a:xfrm>
            <a:off x="1500166" y="1785926"/>
            <a:ext cx="365560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1F3F5F"/>
              </a:buClr>
            </a:pP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І кезең</a:t>
            </a:r>
            <a:endParaRPr lang="en-US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25"/>
          <p:cNvSpPr>
            <a:spLocks noChangeArrowheads="1"/>
          </p:cNvSpPr>
          <p:nvPr/>
        </p:nvSpPr>
        <p:spPr bwMode="white">
          <a:xfrm>
            <a:off x="1357290" y="2357430"/>
            <a:ext cx="693782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k-KZ" sz="40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“Өзін-өзі таныстыру”</a:t>
            </a:r>
            <a:endParaRPr lang="en-US" sz="40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1674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pic>
        <p:nvPicPr>
          <p:cNvPr id="5" name="Содержимое 4" descr="C:\Documents and Settings\User\Рабочий стол\в ресторане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в начало 5">
            <a:hlinkClick r:id="rId3" action="ppaction://hlinksldjump" highlightClick="1"/>
          </p:cNvPr>
          <p:cNvSpPr/>
          <p:nvPr/>
        </p:nvSpPr>
        <p:spPr bwMode="auto">
          <a:xfrm>
            <a:off x="8143900" y="5857892"/>
            <a:ext cx="1000100" cy="1000108"/>
          </a:xfrm>
          <a:prstGeom prst="actionButtonBeginn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pic>
        <p:nvPicPr>
          <p:cNvPr id="5" name="Содержимое 4" descr="C:\Documents and Settings\User\Рабочий стол\зима 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14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Управляющая кнопка: в начало 6">
            <a:hlinkClick r:id="rId3" action="ppaction://hlinksldjump" highlightClick="1"/>
          </p:cNvPr>
          <p:cNvSpPr/>
          <p:nvPr/>
        </p:nvSpPr>
        <p:spPr bwMode="auto">
          <a:xfrm>
            <a:off x="8143900" y="5857892"/>
            <a:ext cx="1000100" cy="1000108"/>
          </a:xfrm>
          <a:prstGeom prst="actionButtonBeginn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pic>
        <p:nvPicPr>
          <p:cNvPr id="5" name="Содержимое 4" descr="H:\Новая папка (2)\на прогулке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Управляющая кнопка: в начало 6">
            <a:hlinkClick r:id="rId3" action="ppaction://hlinksldjump" highlightClick="1"/>
          </p:cNvPr>
          <p:cNvSpPr/>
          <p:nvPr/>
        </p:nvSpPr>
        <p:spPr bwMode="auto">
          <a:xfrm>
            <a:off x="8143900" y="5857892"/>
            <a:ext cx="1000100" cy="1000108"/>
          </a:xfrm>
          <a:prstGeom prst="actionButtonBeginn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ижний колонтитул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357554" y="1785926"/>
            <a:ext cx="2357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36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4" name="AutoShape 4"/>
          <p:cNvSpPr>
            <a:spLocks noChangeArrowheads="1"/>
          </p:cNvSpPr>
          <p:nvPr/>
        </p:nvSpPr>
        <p:spPr bwMode="gray">
          <a:xfrm>
            <a:off x="900347" y="2143116"/>
            <a:ext cx="7886495" cy="1076325"/>
          </a:xfrm>
          <a:prstGeom prst="roundRect">
            <a:avLst>
              <a:gd name="adj" fmla="val 16667"/>
            </a:avLst>
          </a:prstGeom>
          <a:solidFill>
            <a:srgbClr val="FFFFFF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invGray">
          <a:xfrm>
            <a:off x="785786" y="2232016"/>
            <a:ext cx="7939834" cy="1076325"/>
          </a:xfrm>
          <a:prstGeom prst="roundRect">
            <a:avLst>
              <a:gd name="adj" fmla="val 16667"/>
            </a:avLst>
          </a:prstGeom>
          <a:solidFill>
            <a:srgbClr val="FFFFFF">
              <a:alpha val="7019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091763" y="2028816"/>
            <a:ext cx="4623315" cy="401638"/>
            <a:chOff x="720" y="1392"/>
            <a:chExt cx="4058" cy="480"/>
          </a:xfrm>
        </p:grpSpPr>
        <p:sp>
          <p:nvSpPr>
            <p:cNvPr id="27" name="AutoShape 18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29" name="AutoShape 20"/>
              <p:cNvSpPr>
                <a:spLocks noChangeArrowheads="1"/>
              </p:cNvSpPr>
              <p:nvPr/>
            </p:nvSpPr>
            <p:spPr bwMode="gray">
              <a:xfrm>
                <a:off x="744" y="1735"/>
                <a:ext cx="3988" cy="11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2000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AutoShape 21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2235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31" name="Rectangle 22"/>
          <p:cNvSpPr>
            <a:spLocks noChangeArrowheads="1"/>
          </p:cNvSpPr>
          <p:nvPr/>
        </p:nvSpPr>
        <p:spPr bwMode="gray">
          <a:xfrm>
            <a:off x="1500166" y="1785926"/>
            <a:ext cx="365560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1F3F5F"/>
              </a:buClr>
            </a:pP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kk-KZ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кезең</a:t>
            </a:r>
            <a:endParaRPr lang="en-US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25"/>
          <p:cNvSpPr>
            <a:spLocks noChangeArrowheads="1"/>
          </p:cNvSpPr>
          <p:nvPr/>
        </p:nvSpPr>
        <p:spPr bwMode="white">
          <a:xfrm>
            <a:off x="1357290" y="2357430"/>
            <a:ext cx="6937829" cy="720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k-KZ" sz="40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“Өнерпаз болсаң...”</a:t>
            </a:r>
            <a:endParaRPr lang="en-US" sz="40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571868" y="214290"/>
            <a:ext cx="2357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36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4" name="AutoShape 4"/>
          <p:cNvSpPr>
            <a:spLocks noChangeArrowheads="1"/>
          </p:cNvSpPr>
          <p:nvPr/>
        </p:nvSpPr>
        <p:spPr bwMode="gray">
          <a:xfrm>
            <a:off x="1071538" y="339705"/>
            <a:ext cx="7886495" cy="803280"/>
          </a:xfrm>
          <a:prstGeom prst="roundRect">
            <a:avLst>
              <a:gd name="adj" fmla="val 16667"/>
            </a:avLst>
          </a:prstGeom>
          <a:solidFill>
            <a:srgbClr val="FFFFFF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invGray">
          <a:xfrm>
            <a:off x="1000100" y="357167"/>
            <a:ext cx="7939834" cy="785818"/>
          </a:xfrm>
          <a:prstGeom prst="roundRect">
            <a:avLst>
              <a:gd name="adj" fmla="val 16667"/>
            </a:avLst>
          </a:prstGeom>
          <a:solidFill>
            <a:srgbClr val="FFFFFF">
              <a:alpha val="7019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306077" y="153966"/>
            <a:ext cx="4623315" cy="401638"/>
            <a:chOff x="720" y="1392"/>
            <a:chExt cx="4058" cy="480"/>
          </a:xfrm>
        </p:grpSpPr>
        <p:sp>
          <p:nvSpPr>
            <p:cNvPr id="27" name="AutoShape 18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29" name="AutoShape 20"/>
              <p:cNvSpPr>
                <a:spLocks noChangeArrowheads="1"/>
              </p:cNvSpPr>
              <p:nvPr/>
            </p:nvSpPr>
            <p:spPr bwMode="gray">
              <a:xfrm>
                <a:off x="744" y="1735"/>
                <a:ext cx="3988" cy="11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2000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AutoShape 21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2235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31" name="Rectangle 22"/>
          <p:cNvSpPr>
            <a:spLocks noChangeArrowheads="1"/>
          </p:cNvSpPr>
          <p:nvPr/>
        </p:nvSpPr>
        <p:spPr bwMode="gray">
          <a:xfrm>
            <a:off x="1214414" y="0"/>
            <a:ext cx="365560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1F3F5F"/>
              </a:buClr>
            </a:pP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ІІ кезең</a:t>
            </a:r>
            <a:endParaRPr lang="en-US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25"/>
          <p:cNvSpPr>
            <a:spLocks noChangeArrowheads="1"/>
          </p:cNvSpPr>
          <p:nvPr/>
        </p:nvSpPr>
        <p:spPr bwMode="white">
          <a:xfrm>
            <a:off x="1571604" y="482580"/>
            <a:ext cx="693782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k-KZ" sz="40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“Сұрақ - жауап”</a:t>
            </a:r>
            <a:endParaRPr lang="en-US" sz="40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Управляющая кнопка: в конец 41">
            <a:hlinkClick r:id="rId2" action="ppaction://hlinksldjump" highlightClick="1"/>
          </p:cNvPr>
          <p:cNvSpPr/>
          <p:nvPr/>
        </p:nvSpPr>
        <p:spPr bwMode="auto">
          <a:xfrm>
            <a:off x="2928926" y="3643314"/>
            <a:ext cx="857256" cy="928694"/>
          </a:xfrm>
          <a:prstGeom prst="actionButtonEnd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45" name="Управляющая кнопка: в конец 44">
            <a:hlinkClick r:id="rId3" action="ppaction://hlinksldjump" highlightClick="1"/>
          </p:cNvPr>
          <p:cNvSpPr/>
          <p:nvPr/>
        </p:nvSpPr>
        <p:spPr bwMode="auto">
          <a:xfrm>
            <a:off x="3571868" y="4929198"/>
            <a:ext cx="1000132" cy="714380"/>
          </a:xfrm>
          <a:prstGeom prst="actionButtonEnd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grpSp>
        <p:nvGrpSpPr>
          <p:cNvPr id="47" name="Group 4"/>
          <p:cNvGrpSpPr>
            <a:grpSpLocks/>
          </p:cNvGrpSpPr>
          <p:nvPr/>
        </p:nvGrpSpPr>
        <p:grpSpPr bwMode="auto">
          <a:xfrm>
            <a:off x="362068" y="2222011"/>
            <a:ext cx="8213826" cy="3564443"/>
            <a:chOff x="885" y="398"/>
            <a:chExt cx="3346" cy="2117"/>
          </a:xfrm>
        </p:grpSpPr>
        <p:sp>
          <p:nvSpPr>
            <p:cNvPr id="48" name="AutoShape 5"/>
            <p:cNvSpPr>
              <a:spLocks noChangeArrowheads="1"/>
            </p:cNvSpPr>
            <p:nvPr/>
          </p:nvSpPr>
          <p:spPr bwMode="gray">
            <a:xfrm rot="5432887">
              <a:off x="3595" y="524"/>
              <a:ext cx="720" cy="552"/>
            </a:xfrm>
            <a:prstGeom prst="hexagon">
              <a:avLst>
                <a:gd name="adj" fmla="val 26487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TopLeft">
                <a:rot lat="21299999" lon="20999999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pPr algn="ctr" eaLnBrk="0" hangingPunct="0"/>
              <a:r>
                <a:rPr lang="en-US" sz="4800" b="1" i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  <p:sp>
          <p:nvSpPr>
            <p:cNvPr id="49" name="AutoShape 6"/>
            <p:cNvSpPr>
              <a:spLocks noChangeArrowheads="1"/>
            </p:cNvSpPr>
            <p:nvPr/>
          </p:nvSpPr>
          <p:spPr bwMode="gray">
            <a:xfrm rot="5432887">
              <a:off x="1586" y="455"/>
              <a:ext cx="753" cy="640"/>
            </a:xfrm>
            <a:prstGeom prst="hexagon">
              <a:avLst>
                <a:gd name="adj" fmla="val 26487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TopLeft">
                <a:rot lat="21299999" lon="20999999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pPr algn="ctr" eaLnBrk="0" hangingPunct="0"/>
              <a:r>
                <a:rPr lang="en-US" sz="4800" b="1" i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50" name="AutoShape 7"/>
            <p:cNvSpPr>
              <a:spLocks noChangeArrowheads="1"/>
            </p:cNvSpPr>
            <p:nvPr/>
          </p:nvSpPr>
          <p:spPr bwMode="gray">
            <a:xfrm rot="5432887">
              <a:off x="1590" y="1884"/>
              <a:ext cx="681" cy="580"/>
            </a:xfrm>
            <a:prstGeom prst="hexagon">
              <a:avLst>
                <a:gd name="adj" fmla="val 26487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TopLeft">
                <a:rot lat="21299999" lon="20999999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pPr algn="ctr" eaLnBrk="0" hangingPunct="0"/>
              <a:r>
                <a:rPr lang="en-US" sz="4800" b="1" i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  <p:sp>
          <p:nvSpPr>
            <p:cNvPr id="51" name="AutoShape 8"/>
            <p:cNvSpPr>
              <a:spLocks noChangeArrowheads="1"/>
            </p:cNvSpPr>
            <p:nvPr/>
          </p:nvSpPr>
          <p:spPr bwMode="gray">
            <a:xfrm rot="5400000">
              <a:off x="2951" y="534"/>
              <a:ext cx="723" cy="611"/>
            </a:xfrm>
            <a:prstGeom prst="hexagon">
              <a:avLst>
                <a:gd name="adj" fmla="val 26487"/>
                <a:gd name="vf" fmla="val 11547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TopLeft">
                <a:rot lat="21299999" lon="20999999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pPr algn="ctr" eaLnBrk="0" hangingPunct="0"/>
              <a:r>
                <a:rPr lang="en-US" sz="4800" b="1" i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5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AutoShape 9"/>
            <p:cNvSpPr>
              <a:spLocks noChangeArrowheads="1"/>
            </p:cNvSpPr>
            <p:nvPr/>
          </p:nvSpPr>
          <p:spPr bwMode="gray">
            <a:xfrm rot="5432887">
              <a:off x="880" y="446"/>
              <a:ext cx="682" cy="671"/>
            </a:xfrm>
            <a:prstGeom prst="hexagon">
              <a:avLst>
                <a:gd name="adj" fmla="val 26487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TopLeft">
                <a:rot lat="21299999" lon="20999999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pPr algn="ctr" eaLnBrk="0" hangingPunct="0"/>
              <a:r>
                <a:rPr lang="en-US" sz="4800" b="1" i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53" name="AutoShape 10"/>
            <p:cNvSpPr>
              <a:spLocks noChangeArrowheads="1"/>
            </p:cNvSpPr>
            <p:nvPr/>
          </p:nvSpPr>
          <p:spPr bwMode="gray">
            <a:xfrm rot="5432887">
              <a:off x="858" y="1851"/>
              <a:ext cx="720" cy="607"/>
            </a:xfrm>
            <a:prstGeom prst="hexagon">
              <a:avLst>
                <a:gd name="adj" fmla="val 26487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TopLeft">
                <a:rot lat="21299999" lon="20999999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pPr algn="ctr" eaLnBrk="0" hangingPunct="0"/>
              <a:r>
                <a:rPr lang="en-US" sz="4800" b="1" i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  <p:sp>
          <p:nvSpPr>
            <p:cNvPr id="54" name="AutoShape 11"/>
            <p:cNvSpPr>
              <a:spLocks noChangeArrowheads="1"/>
            </p:cNvSpPr>
            <p:nvPr/>
          </p:nvSpPr>
          <p:spPr bwMode="gray">
            <a:xfrm rot="5432887">
              <a:off x="2271" y="552"/>
              <a:ext cx="758" cy="619"/>
            </a:xfrm>
            <a:prstGeom prst="hexagon">
              <a:avLst>
                <a:gd name="adj" fmla="val 26487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TopLeft">
                <a:rot lat="21299999" lon="20999999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pPr algn="ctr" eaLnBrk="0" hangingPunct="0"/>
              <a:r>
                <a:rPr lang="en-US" sz="4800" b="1" i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sp>
        <p:nvSpPr>
          <p:cNvPr id="55" name="Управляющая кнопка: в конец 54">
            <a:hlinkClick r:id="rId4" action="ppaction://hlinksldjump" highlightClick="1"/>
          </p:cNvPr>
          <p:cNvSpPr/>
          <p:nvPr/>
        </p:nvSpPr>
        <p:spPr bwMode="auto">
          <a:xfrm>
            <a:off x="3286116" y="5429264"/>
            <a:ext cx="1500198" cy="1000132"/>
          </a:xfrm>
          <a:prstGeom prst="actionButtonEnd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38" name="AutoShape 6"/>
          <p:cNvSpPr>
            <a:spLocks noChangeArrowheads="1"/>
          </p:cNvSpPr>
          <p:nvPr/>
        </p:nvSpPr>
        <p:spPr bwMode="gray">
          <a:xfrm rot="5432887">
            <a:off x="5580210" y="4505334"/>
            <a:ext cx="1203622" cy="1494084"/>
          </a:xfrm>
          <a:prstGeom prst="hexagon">
            <a:avLst>
              <a:gd name="adj" fmla="val 26487"/>
              <a:gd name="vf" fmla="val 11547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2700000" scaled="1"/>
          </a:gradFill>
          <a:ln w="9525" algn="ctr">
            <a:miter lim="800000"/>
            <a:headEnd/>
            <a:tailEnd/>
          </a:ln>
          <a:effectLst/>
          <a:scene3d>
            <a:camera prst="legacyObliqueTopLeft">
              <a:rot lat="21299999" lon="20999999" rev="0"/>
            </a:camera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rot="10800000" vert="eaVert" wrap="none" anchor="ctr">
            <a:flatTx/>
          </a:bodyPr>
          <a:lstStyle/>
          <a:p>
            <a:pPr algn="ctr" eaLnBrk="0" hangingPunct="0"/>
            <a:r>
              <a:rPr lang="ru-RU" sz="4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48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AutoShape 8"/>
          <p:cNvSpPr>
            <a:spLocks noChangeArrowheads="1"/>
          </p:cNvSpPr>
          <p:nvPr/>
        </p:nvSpPr>
        <p:spPr bwMode="gray">
          <a:xfrm rot="5400000">
            <a:off x="7286643" y="4572009"/>
            <a:ext cx="1357323" cy="1500197"/>
          </a:xfrm>
          <a:prstGeom prst="hexagon">
            <a:avLst>
              <a:gd name="adj" fmla="val 26487"/>
              <a:gd name="vf" fmla="val 115470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2700000" scaled="1"/>
          </a:gradFill>
          <a:ln w="9525" algn="ctr">
            <a:miter lim="800000"/>
            <a:headEnd/>
            <a:tailEnd/>
          </a:ln>
          <a:effectLst/>
          <a:scene3d>
            <a:camera prst="legacyObliqueTopLeft">
              <a:rot lat="21299999" lon="20999999" rev="0"/>
            </a:camera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rot="10800000" vert="eaVert" wrap="none" anchor="ctr">
            <a:flatTx/>
          </a:bodyPr>
          <a:lstStyle/>
          <a:p>
            <a:pPr algn="ctr" eaLnBrk="0" hangingPunct="0"/>
            <a:r>
              <a:rPr lang="ru-RU" sz="5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5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AutoShape 6"/>
          <p:cNvSpPr>
            <a:spLocks noChangeArrowheads="1"/>
          </p:cNvSpPr>
          <p:nvPr/>
        </p:nvSpPr>
        <p:spPr bwMode="gray">
          <a:xfrm rot="5231501">
            <a:off x="3937136" y="4576772"/>
            <a:ext cx="1203622" cy="1494084"/>
          </a:xfrm>
          <a:prstGeom prst="hexagon">
            <a:avLst>
              <a:gd name="adj" fmla="val 26487"/>
              <a:gd name="vf" fmla="val 11547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2700000" scaled="1"/>
          </a:gradFill>
          <a:ln w="9525" algn="ctr">
            <a:miter lim="800000"/>
            <a:headEnd/>
            <a:tailEnd/>
          </a:ln>
          <a:effectLst/>
          <a:scene3d>
            <a:camera prst="legacyObliqueTopLeft">
              <a:rot lat="21299999" lon="20999999" rev="0"/>
            </a:camera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rot="10800000" vert="eaVert" wrap="none" anchor="ctr">
            <a:flatTx/>
          </a:bodyPr>
          <a:lstStyle/>
          <a:p>
            <a:pPr algn="ctr" eaLnBrk="0" hangingPunct="0"/>
            <a:r>
              <a:rPr lang="kk-KZ" sz="4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48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Управляющая кнопка: далее 62">
            <a:hlinkClick r:id="rId4" action="ppaction://hlinksldjump" highlightClick="1"/>
          </p:cNvPr>
          <p:cNvSpPr/>
          <p:nvPr/>
        </p:nvSpPr>
        <p:spPr bwMode="auto">
          <a:xfrm>
            <a:off x="857224" y="2571744"/>
            <a:ext cx="714380" cy="714380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64" name="Управляющая кнопка: далее 63">
            <a:hlinkClick r:id="rId5" action="ppaction://hlinksldjump" highlightClick="1"/>
          </p:cNvPr>
          <p:cNvSpPr/>
          <p:nvPr/>
        </p:nvSpPr>
        <p:spPr bwMode="auto">
          <a:xfrm>
            <a:off x="2643174" y="2571744"/>
            <a:ext cx="785818" cy="714380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65" name="Управляющая кнопка: далее 64">
            <a:hlinkClick r:id="rId6" action="ppaction://hlinksldjump" highlightClick="1"/>
          </p:cNvPr>
          <p:cNvSpPr/>
          <p:nvPr/>
        </p:nvSpPr>
        <p:spPr bwMode="auto">
          <a:xfrm>
            <a:off x="4214810" y="2571744"/>
            <a:ext cx="857256" cy="857256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66" name="Управляющая кнопка: далее 65">
            <a:hlinkClick r:id="rId2" action="ppaction://hlinksldjump" highlightClick="1"/>
          </p:cNvPr>
          <p:cNvSpPr/>
          <p:nvPr/>
        </p:nvSpPr>
        <p:spPr bwMode="auto">
          <a:xfrm>
            <a:off x="6000760" y="2643182"/>
            <a:ext cx="714380" cy="714380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67" name="Управляющая кнопка: далее 66">
            <a:hlinkClick r:id="rId7" action="ppaction://hlinksldjump" highlightClick="1"/>
          </p:cNvPr>
          <p:cNvSpPr/>
          <p:nvPr/>
        </p:nvSpPr>
        <p:spPr bwMode="auto">
          <a:xfrm>
            <a:off x="7572396" y="2500306"/>
            <a:ext cx="714380" cy="714380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68" name="Управляющая кнопка: далее 67">
            <a:hlinkClick r:id="rId8" action="ppaction://hlinksldjump" highlightClick="1"/>
          </p:cNvPr>
          <p:cNvSpPr/>
          <p:nvPr/>
        </p:nvSpPr>
        <p:spPr bwMode="auto">
          <a:xfrm>
            <a:off x="785786" y="4857760"/>
            <a:ext cx="785818" cy="714380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69" name="Управляющая кнопка: далее 68">
            <a:hlinkClick r:id="rId3" action="ppaction://hlinksldjump" highlightClick="1"/>
          </p:cNvPr>
          <p:cNvSpPr/>
          <p:nvPr/>
        </p:nvSpPr>
        <p:spPr bwMode="auto">
          <a:xfrm>
            <a:off x="2428860" y="4857760"/>
            <a:ext cx="928694" cy="714380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82" name="Управляющая кнопка: далее 81">
            <a:hlinkClick r:id="rId9" action="ppaction://hlinksldjump" highlightClick="1"/>
          </p:cNvPr>
          <p:cNvSpPr/>
          <p:nvPr/>
        </p:nvSpPr>
        <p:spPr bwMode="auto">
          <a:xfrm>
            <a:off x="4143372" y="5000636"/>
            <a:ext cx="785818" cy="714380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83" name="Управляющая кнопка: далее 82">
            <a:hlinkClick r:id="rId10" action="ppaction://hlinksldjump" highlightClick="1"/>
          </p:cNvPr>
          <p:cNvSpPr/>
          <p:nvPr/>
        </p:nvSpPr>
        <p:spPr bwMode="auto">
          <a:xfrm>
            <a:off x="5857884" y="4929198"/>
            <a:ext cx="714380" cy="714380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84" name="Управляющая кнопка: далее 83">
            <a:hlinkClick r:id="rId11" action="ppaction://hlinksldjump" highlightClick="1"/>
          </p:cNvPr>
          <p:cNvSpPr/>
          <p:nvPr/>
        </p:nvSpPr>
        <p:spPr bwMode="auto">
          <a:xfrm>
            <a:off x="7429520" y="4857760"/>
            <a:ext cx="1000132" cy="857256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13618"/>
            <a:ext cx="8322511" cy="5701530"/>
          </a:xfrm>
        </p:spPr>
        <p:txBody>
          <a:bodyPr/>
          <a:lstStyle/>
          <a:p>
            <a:pPr lvl="0"/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Sizdiń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aty-jónińiz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Siz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qaıda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jumys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isteısiz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lvl="0"/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Bólmeńizde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qandaı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jıhaz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bar? </a:t>
            </a:r>
          </a:p>
          <a:p>
            <a:pPr lvl="0"/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Sizge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qandaı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ánshiler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unaıdy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endParaRPr lang="en-US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Meniń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anamnyń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aty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Ajar.</a:t>
            </a:r>
          </a:p>
          <a:p>
            <a:pPr lvl="0"/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Men «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Qyz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Jibek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fılmin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kórdim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Men 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emhanada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jumys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isteımin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Jumys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sag</a:t>
            </a:r>
            <a:r>
              <a:rPr lang="vi-VN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́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altyda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aıaqtalady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endParaRPr lang="ru-RU" dirty="0" smtClean="0">
              <a:solidFill>
                <a:srgbClr val="FFFFFF"/>
              </a:solidFill>
            </a:endParaRPr>
          </a:p>
          <a:p>
            <a:pPr lvl="0"/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Управляющая кнопка: в начало 4">
            <a:hlinkClick r:id="rId2" action="ppaction://hlinksldjump" highlightClick="1"/>
          </p:cNvPr>
          <p:cNvSpPr/>
          <p:nvPr/>
        </p:nvSpPr>
        <p:spPr bwMode="auto">
          <a:xfrm>
            <a:off x="7929586" y="6000768"/>
            <a:ext cx="1214414" cy="857232"/>
          </a:xfrm>
          <a:prstGeom prst="actionButtonBeginn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8686800" cy="5929330"/>
          </a:xfrm>
        </p:spPr>
        <p:txBody>
          <a:bodyPr/>
          <a:lstStyle/>
          <a:p>
            <a:pPr lvl="0"/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Siz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osynda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turasyz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Sizdiń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jasyńyz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neshede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Sizdiń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páterińiz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neshinshi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qabatta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Qazir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sag</a:t>
            </a:r>
            <a:r>
              <a:rPr lang="vi-VN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́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neshe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boldy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Rahmet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meniń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qal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-jag</a:t>
            </a:r>
            <a:r>
              <a:rPr lang="vi-VN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́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daıym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jaqsy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Meniń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ag</a:t>
            </a:r>
            <a:r>
              <a:rPr lang="vi-VN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́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am, 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ápkem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jáne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sińilim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bar.</a:t>
            </a:r>
            <a:endParaRPr lang="ru-RU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Men 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bos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ýaqytta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taýg</a:t>
            </a:r>
            <a:r>
              <a:rPr lang="vi-VN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́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barǵandy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unatamyn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Dárihana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tún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ortasyna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deıin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jumys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isteıdi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Управляющая кнопка: в начало 4">
            <a:hlinkClick r:id="rId2" action="ppaction://hlinksldjump" highlightClick="1"/>
          </p:cNvPr>
          <p:cNvSpPr/>
          <p:nvPr/>
        </p:nvSpPr>
        <p:spPr bwMode="auto">
          <a:xfrm>
            <a:off x="8072462" y="6215082"/>
            <a:ext cx="1071538" cy="642918"/>
          </a:xfrm>
          <a:prstGeom prst="actionButtonBeginn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2111" y="879820"/>
            <a:ext cx="9001156" cy="5857892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Siz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qaı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oqý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ornyn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bitirdińiz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jylda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neshe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kún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bar?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Siz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qandaı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tag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́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amdy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unatasyz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Siz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qandaı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tamaqty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pisire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alasyz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Jaqynda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meniń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týg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kúnim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bolady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Meniń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páterim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úsh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bólmeli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Keshki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daıyndap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jatyrmyn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Elimizdiń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Prezıdenti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Nursultan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Ábishuly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Nazarbaev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 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Управляющая кнопка: в начало 4">
            <a:hlinkClick r:id="rId2" action="ppaction://hlinksldjump" highlightClick="1"/>
          </p:cNvPr>
          <p:cNvSpPr/>
          <p:nvPr/>
        </p:nvSpPr>
        <p:spPr bwMode="auto">
          <a:xfrm>
            <a:off x="7929586" y="6000768"/>
            <a:ext cx="1214414" cy="857232"/>
          </a:xfrm>
          <a:prstGeom prst="actionButtonBeginn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6000768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Sizdiń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ultyńyz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Qandaı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sport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túrimen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aınalysasyz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Qandaı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kitaptardy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oqısyz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jylda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neshe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bar?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bala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-shag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aman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Koncert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sag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 18.00-de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bastalady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Kitap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jog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́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arg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sórede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jatyr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Dúken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sag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segizden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jıyrma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ekige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deıin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isteıdi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Управляющая кнопка: в начало 4">
            <a:hlinkClick r:id="rId2" action="ppaction://hlinksldjump" highlightClick="1"/>
          </p:cNvPr>
          <p:cNvSpPr/>
          <p:nvPr/>
        </p:nvSpPr>
        <p:spPr bwMode="auto">
          <a:xfrm>
            <a:off x="7858148" y="6215082"/>
            <a:ext cx="1285852" cy="642918"/>
          </a:xfrm>
          <a:prstGeom prst="actionButtonBeginn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8715404" cy="6143644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Ag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́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ylshyn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tilinde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sóıle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alasyz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Sizdiń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otbasyńyzda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neshe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adam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bar?</a:t>
            </a:r>
          </a:p>
          <a:p>
            <a:pPr lvl="0"/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Bos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ýaqytyńyzda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nemen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aınalysasyz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Qandaı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aýa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raıyn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jaqsy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kóresiz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endParaRPr lang="en-US" sz="280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Men 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Lısakov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qalasynda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turamyn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Men 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ákimdikte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isteımin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Memlekettik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rámizderge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Tý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Eltańba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jáne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Ánuran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jatady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Meniń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dosym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jaqsy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jáne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adal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adam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www.themegallery.com</a:t>
            </a:r>
          </a:p>
        </p:txBody>
      </p:sp>
      <p:sp>
        <p:nvSpPr>
          <p:cNvPr id="5" name="Управляющая кнопка: в начало 4">
            <a:hlinkClick r:id="rId2" action="ppaction://hlinksldjump" highlightClick="1"/>
          </p:cNvPr>
          <p:cNvSpPr/>
          <p:nvPr/>
        </p:nvSpPr>
        <p:spPr bwMode="auto">
          <a:xfrm>
            <a:off x="7929586" y="6000768"/>
            <a:ext cx="1214414" cy="857232"/>
          </a:xfrm>
          <a:prstGeom prst="actionButtonBeginn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44">
  <a:themeElements>
    <a:clrScheme name="Stream 1">
      <a:dk1>
        <a:srgbClr val="000000"/>
      </a:dk1>
      <a:lt1>
        <a:srgbClr val="FFFFFF"/>
      </a:lt1>
      <a:dk2>
        <a:srgbClr val="445E7A"/>
      </a:dk2>
      <a:lt2>
        <a:srgbClr val="DDDDDD"/>
      </a:lt2>
      <a:accent1>
        <a:srgbClr val="417799"/>
      </a:accent1>
      <a:accent2>
        <a:srgbClr val="009999"/>
      </a:accent2>
      <a:accent3>
        <a:srgbClr val="B0B6BE"/>
      </a:accent3>
      <a:accent4>
        <a:srgbClr val="DADADA"/>
      </a:accent4>
      <a:accent5>
        <a:srgbClr val="B0BDCA"/>
      </a:accent5>
      <a:accent6>
        <a:srgbClr val="008A8A"/>
      </a:accent6>
      <a:hlink>
        <a:srgbClr val="C47C40"/>
      </a:hlink>
      <a:folHlink>
        <a:srgbClr val="E25832"/>
      </a:folHlink>
    </a:clrScheme>
    <a:fontScheme name="Stream">
      <a:majorFont>
        <a:latin typeface="Lucida Sans Unicode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000"/>
        </a:dk1>
        <a:lt1>
          <a:srgbClr val="FFFFFF"/>
        </a:lt1>
        <a:dk2>
          <a:srgbClr val="445E7A"/>
        </a:dk2>
        <a:lt2>
          <a:srgbClr val="DDDDDD"/>
        </a:lt2>
        <a:accent1>
          <a:srgbClr val="417799"/>
        </a:accent1>
        <a:accent2>
          <a:srgbClr val="009999"/>
        </a:accent2>
        <a:accent3>
          <a:srgbClr val="B0B6BE"/>
        </a:accent3>
        <a:accent4>
          <a:srgbClr val="DADADA"/>
        </a:accent4>
        <a:accent5>
          <a:srgbClr val="B0BDCA"/>
        </a:accent5>
        <a:accent6>
          <a:srgbClr val="008A8A"/>
        </a:accent6>
        <a:hlink>
          <a:srgbClr val="C47C40"/>
        </a:hlink>
        <a:folHlink>
          <a:srgbClr val="E2583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2A7CD6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CBFE8"/>
        </a:accent5>
        <a:accent6>
          <a:srgbClr val="9879CB"/>
        </a:accent6>
        <a:hlink>
          <a:srgbClr val="25B9E7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000000"/>
        </a:dk1>
        <a:lt1>
          <a:srgbClr val="FFFFFF"/>
        </a:lt1>
        <a:dk2>
          <a:srgbClr val="445E7A"/>
        </a:dk2>
        <a:lt2>
          <a:srgbClr val="DDDDDD"/>
        </a:lt2>
        <a:accent1>
          <a:srgbClr val="3468A6"/>
        </a:accent1>
        <a:accent2>
          <a:srgbClr val="E49D1C"/>
        </a:accent2>
        <a:accent3>
          <a:srgbClr val="B0B6BE"/>
        </a:accent3>
        <a:accent4>
          <a:srgbClr val="DADADA"/>
        </a:accent4>
        <a:accent5>
          <a:srgbClr val="AEB9D0"/>
        </a:accent5>
        <a:accent6>
          <a:srgbClr val="CF8E18"/>
        </a:accent6>
        <a:hlink>
          <a:srgbClr val="4EA5B6"/>
        </a:hlink>
        <a:folHlink>
          <a:srgbClr val="E2583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144</Template>
  <TotalTime>8376397</TotalTime>
  <Words>393</Words>
  <Application>Microsoft Office PowerPoint</Application>
  <PresentationFormat>Экран (4:3)</PresentationFormat>
  <Paragraphs>167</Paragraphs>
  <Slides>33</Slides>
  <Notes>0</Notes>
  <HiddenSlides>27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144</vt:lpstr>
      <vt:lpstr>“Біз қазақ тілін үйренеміз!”  қалалық  байқауы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“Суреттер сөйлейді” 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PowkhjkkkkkkjerTemplate</dc:title>
  <dc:creator>PC3</dc:creator>
  <cp:lastModifiedBy>COMP</cp:lastModifiedBy>
  <cp:revision>136</cp:revision>
  <dcterms:created xsi:type="dcterms:W3CDTF">2017-11-22T04:22:36Z</dcterms:created>
  <dcterms:modified xsi:type="dcterms:W3CDTF">2018-10-25T15:04:44Z</dcterms:modified>
</cp:coreProperties>
</file>