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84" r:id="rId4"/>
    <p:sldId id="276" r:id="rId5"/>
    <p:sldId id="277" r:id="rId6"/>
    <p:sldId id="283" r:id="rId7"/>
    <p:sldId id="279" r:id="rId8"/>
    <p:sldId id="282" r:id="rId9"/>
    <p:sldId id="280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60"/>
  </p:normalViewPr>
  <p:slideViewPr>
    <p:cSldViewPr>
      <p:cViewPr varScale="1">
        <p:scale>
          <a:sx n="65" d="100"/>
          <a:sy n="65" d="100"/>
        </p:scale>
        <p:origin x="-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r>
              <a:rPr lang="kk-KZ" sz="6600" b="1" i="1" dirty="0" smtClean="0">
                <a:latin typeface="Times New Roman" pitchFamily="18" charset="0"/>
                <a:cs typeface="Times New Roman" pitchFamily="18" charset="0"/>
              </a:rPr>
              <a:t>Семинар тақырыбы: “Нормативтік құқықтық актілерді рәсімдеу”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11750"/>
          </a:xfrm>
        </p:spPr>
        <p:txBody>
          <a:bodyPr>
            <a:normAutofit/>
          </a:bodyPr>
          <a:lstStyle/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«қате жөнелтуге байланысты 20.02.2018 жылғы              № 4550572/18-28 төлем шотын 23942,70 тиын сомасында орындаусыз кері қайтаруды сұрайды.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Семинардың мақсаты: </a:t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мемлекеттік тілдегі </a:t>
            </a:r>
            <a:br>
              <a:rPr lang="kk-KZ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іс қағаздарын аударудың сапасын қамтамасыз ету және тәжірибе алмасу 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29642" cy="62151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 l="12479" t="23843" r="11617" b="7829"/>
          <a:stretch>
            <a:fillRect/>
          </a:stretch>
        </p:blipFill>
        <p:spPr bwMode="auto">
          <a:xfrm>
            <a:off x="726217" y="831130"/>
            <a:ext cx="7691566" cy="51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algn="l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В.И. Иванованы жұмысқа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қабылдау туралы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2015  жылғы 23 қарашадағы № 414-V Қазақстан  Республикасының  Еңбек кодексінің 33-бабына сәйкес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БҰЙЫРАМЫН:</a:t>
            </a:r>
            <a:br>
              <a:rPr lang="kk-K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	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2018  жылғы  3  қаңтардан   бастап Иванова Валентина Ивановнаны  апталық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 22  сағат  жүктемесімен  қазақ  тілі  оқытушысы  болып  жұмысқа  қабылдансын.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	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Негіздеме:  В.И. Иванованың  2018  жылғы 3 қаңтардағы  жеке  өтініші.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	Директордың міндетін атқарушы                                      К. Мұхамадиева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Бұйрықпен таныстым: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________________ В. Иванова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-24"/>
          <a:ext cx="9144000" cy="685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55048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 бұйрықтардың мәтінінде етістік бұйрық райдың ІІІ жағында жазылады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Бекітілсін</a:t>
                      </a: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Утвердить  </a:t>
                      </a:r>
                      <a:endParaRPr lang="ru-RU" sz="3200" b="1" dirty="0" smtClean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Жүктелсін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Возложить </a:t>
                      </a:r>
                      <a:endParaRPr lang="ru-RU" sz="3200" b="1" dirty="0" smtClean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Қабылдансын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Принять   </a:t>
                      </a:r>
                      <a:endParaRPr lang="ru-RU" sz="3200" b="1" dirty="0" smtClean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Босатылсын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Уволить </a:t>
                      </a:r>
                      <a:endParaRPr lang="ru-RU" sz="3200" b="1" dirty="0" smtClean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Тапсырылсын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Поручить </a:t>
                      </a:r>
                      <a:endParaRPr lang="ru-RU" sz="3200" b="1" dirty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Бақылауға алынсын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Взять на контроль </a:t>
                      </a:r>
                      <a:endParaRPr lang="ru-RU" sz="3200" b="1" dirty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Тағайындалсын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Назначить </a:t>
                      </a:r>
                      <a:endParaRPr lang="ru-RU" sz="3200" b="1" dirty="0"/>
                    </a:p>
                  </a:txBody>
                  <a:tcPr/>
                </a:tc>
              </a:tr>
              <a:tr h="663442">
                <a:tc>
                  <a:txBody>
                    <a:bodyPr/>
                    <a:lstStyle/>
                    <a:p>
                      <a:r>
                        <a:rPr lang="ru-RU" sz="3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Ұйымдастырылсын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Организовать 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pPr lvl="0"/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Осы бұйрықтың орындалуын бақылау бухгалтер Б.А. Ахметовке жүктелсін.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 </a:t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762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6237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2017 -2018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жылдарға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 2017 -2018 годы </a:t>
                      </a:r>
                      <a:endParaRPr lang="ru-RU" dirty="0"/>
                    </a:p>
                  </a:txBody>
                  <a:tcPr/>
                </a:tc>
              </a:tr>
              <a:tr h="7748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ішінде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 течение 2017 года</a:t>
                      </a:r>
                      <a:endParaRPr lang="ru-RU" dirty="0"/>
                    </a:p>
                  </a:txBody>
                  <a:tcPr/>
                </a:tc>
              </a:tr>
              <a:tr h="6780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2017-2020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жылдар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ішінде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 течение 2017-2020 годов</a:t>
                      </a:r>
                      <a:endParaRPr lang="ru-RU" dirty="0"/>
                    </a:p>
                  </a:txBody>
                  <a:tcPr/>
                </a:tc>
              </a:tr>
              <a:tr h="6780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жылғы жағдайы бойынша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 состоянию на 2018 год</a:t>
                      </a:r>
                      <a:endParaRPr lang="ru-RU" dirty="0"/>
                    </a:p>
                  </a:txBody>
                  <a:tcPr/>
                </a:tc>
              </a:tr>
              <a:tr h="77492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Осы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бұйрықтың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5-қосымшасына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сәйкес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согласно приложению  5 к наст</a:t>
                      </a: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ящему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приказу</a:t>
                      </a:r>
                      <a:endParaRPr lang="ru-RU" dirty="0"/>
                    </a:p>
                  </a:txBody>
                  <a:tcPr/>
                </a:tc>
              </a:tr>
              <a:tr h="77492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және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26-баптарына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сәйкес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соотвествии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со статьями  25 и 26 </a:t>
                      </a:r>
                      <a:endParaRPr lang="ru-RU" dirty="0"/>
                    </a:p>
                  </a:txBody>
                  <a:tcPr/>
                </a:tc>
              </a:tr>
              <a:tr h="77492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жылғы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ақпандағы  өтініш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заявление от 21 февраля 2018 года </a:t>
                      </a:r>
                      <a:endParaRPr lang="ru-RU" dirty="0"/>
                    </a:p>
                  </a:txBody>
                  <a:tcPr/>
                </a:tc>
              </a:tr>
              <a:tr h="1239863"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«Қазақстан Республикасы Әділет министрлігінің 2017-2019 жылдарға арналған  Стратегиялық жоспарының қағидаларын бекіту туралы» 2018 жылғы 21 ақпандағы № 59 ҚР Әділет министрлігінің бұйрығына өзгерістер мен толықтырулар енгізу туралы»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 внесении изменений и дополнений в приказ Министерства  юстиции  РК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21 февраля 2018 года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№59 «Об утверждении правил Стратегического плана Министерства  Юстициии Казахстан на 2017-2019 годы»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4"/>
          <a:ext cx="9144000" cy="7235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87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Іссапарға кетуіме байланысты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связи с отбытием в командировку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002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2018 жылғы 1 маусымнан бастап                 10 маусымға дейінгі кезеңде директордың міндеттері жүктелсін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Возложить обязанности директора  в период с 1 июня по 10 июня 2018 года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7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Көрсетілген өзгеріс 2018 жылғы 26 ақпаннан бастап енгізілсін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Вести уканное изменение в действие с 26 февраля 2018 года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7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Ағымдағы жылдың 28 ақпанына дейінгі мерзімде рәсімделсін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Оформить в срок до 28 февраля текущего года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5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 жылдан кем емес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менее пяти лет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5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 жылдан артық емес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более пяти лет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5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Іссапарда болған кезеңінде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период нахождения в командировке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9118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Есепті </a:t>
                      </a:r>
                      <a:r>
                        <a:rPr lang="kk-KZ" sz="20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тоқсаннан кейінгі келесі 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айдың біріне дейін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 первого числа месяца следующего за отчетным кварталом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голубой 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просит счет к оплате № 4550572/18-28 от 20.02.2018 года на сумму 23942,70 тенге вернуть без исполнения, в связи с ошибочной отправкой.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329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Семинар тақырыбы: “Нормативтік құқықтық актілерді рәсімдеу”</vt:lpstr>
      <vt:lpstr>Семинардың мақсаты:  мемлекеттік тілдегі  іс қағаздарын аударудың сапасын қамтамасыз ету және тәжірибе алмасу   </vt:lpstr>
      <vt:lpstr>Слайд 3</vt:lpstr>
      <vt:lpstr>В.И. Иванованы жұмысқа  қабылдау туралы     2015  жылғы 23 қарашадағы № 414-V Қазақстан  Республикасының  Еңбек кодексінің 33-бабына сәйкес БҰЙЫРАМЫН:        2018  жылғы  3  қаңтардан   бастап Иванова Валентина Ивановнаны  апталық    22  сағат  жүктемесімен  қазақ  тілі  оқытушысы  болып  жұмысқа  қабылдансын.         Негіздеме:  В.И. Иванованың  2018  жылғы 3 қаңтардағы  жеке  өтініші.         Директордың міндетін атқарушы                                      К. Мұхамадиева      Бұйрықпен таныстым:  ________________ В. Иванова </vt:lpstr>
      <vt:lpstr>Слайд 5</vt:lpstr>
      <vt:lpstr> Осы бұйрықтың орындалуын бақылау бухгалтер Б.А. Ахметовке жүктелсін.    </vt:lpstr>
      <vt:lpstr>Слайд 7</vt:lpstr>
      <vt:lpstr>Слайд 8</vt:lpstr>
      <vt:lpstr>просит счет к оплате № 4550572/18-28 от 20.02.2018 года на сумму 23942,70 тенге вернуть без исполнения, в связи с ошибочной отправкой.    </vt:lpstr>
      <vt:lpstr>«қате жөнелтуге байланысты 20.02.2018 жылғы              № 4550572/18-28 төлем шотын 23942,70 тиын сомасында орындаусыз кері қайтаруды сұрайды.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Нормативтік құқықтық актілерді рәсімдеу</dc:title>
  <cp:lastModifiedBy>User</cp:lastModifiedBy>
  <cp:revision>104</cp:revision>
  <dcterms:modified xsi:type="dcterms:W3CDTF">2018-03-02T06:45:35Z</dcterms:modified>
</cp:coreProperties>
</file>