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6451" y="476907"/>
            <a:ext cx="6858000" cy="2387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Name of </a:t>
            </a:r>
            <a:b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presentation</a:t>
            </a:r>
            <a:endParaRPr lang="ru-RU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6451" y="2808665"/>
            <a:ext cx="6858000" cy="4858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Subtitle here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0316"/>
            <a:ext cx="7886700" cy="89889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Slide title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pSp>
        <p:nvGrpSpPr>
          <p:cNvPr id="78" name="Group 2"/>
          <p:cNvGrpSpPr>
            <a:grpSpLocks/>
          </p:cNvGrpSpPr>
          <p:nvPr/>
        </p:nvGrpSpPr>
        <p:grpSpPr bwMode="auto">
          <a:xfrm>
            <a:off x="2133600" y="4468905"/>
            <a:ext cx="5105400" cy="555625"/>
            <a:chOff x="1248" y="1440"/>
            <a:chExt cx="3216" cy="350"/>
          </a:xfrm>
        </p:grpSpPr>
        <p:sp>
          <p:nvSpPr>
            <p:cNvPr id="79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0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1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3" name="Group 7"/>
          <p:cNvGrpSpPr>
            <a:grpSpLocks/>
          </p:cNvGrpSpPr>
          <p:nvPr/>
        </p:nvGrpSpPr>
        <p:grpSpPr bwMode="auto">
          <a:xfrm>
            <a:off x="2133600" y="1954305"/>
            <a:ext cx="5105400" cy="555625"/>
            <a:chOff x="1248" y="2030"/>
            <a:chExt cx="3216" cy="350"/>
          </a:xfrm>
        </p:grpSpPr>
        <p:sp>
          <p:nvSpPr>
            <p:cNvPr id="84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5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86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87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8" name="Group 12"/>
          <p:cNvGrpSpPr>
            <a:grpSpLocks/>
          </p:cNvGrpSpPr>
          <p:nvPr/>
        </p:nvGrpSpPr>
        <p:grpSpPr bwMode="auto">
          <a:xfrm>
            <a:off x="2133600" y="2792505"/>
            <a:ext cx="5105400" cy="555625"/>
            <a:chOff x="1248" y="2640"/>
            <a:chExt cx="3216" cy="350"/>
          </a:xfrm>
        </p:grpSpPr>
        <p:sp>
          <p:nvSpPr>
            <p:cNvPr id="89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0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3" name="Group 17"/>
          <p:cNvGrpSpPr>
            <a:grpSpLocks/>
          </p:cNvGrpSpPr>
          <p:nvPr/>
        </p:nvGrpSpPr>
        <p:grpSpPr bwMode="auto">
          <a:xfrm>
            <a:off x="2133600" y="3630705"/>
            <a:ext cx="5105400" cy="555625"/>
            <a:chOff x="1248" y="3230"/>
            <a:chExt cx="3216" cy="350"/>
          </a:xfrm>
        </p:grpSpPr>
        <p:sp>
          <p:nvSpPr>
            <p:cNvPr id="94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5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96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97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98" name="Group 22"/>
          <p:cNvGrpSpPr>
            <a:grpSpLocks/>
          </p:cNvGrpSpPr>
          <p:nvPr/>
        </p:nvGrpSpPr>
        <p:grpSpPr bwMode="auto">
          <a:xfrm>
            <a:off x="2133600" y="5329330"/>
            <a:ext cx="5105400" cy="555625"/>
            <a:chOff x="1248" y="3230"/>
            <a:chExt cx="3216" cy="350"/>
          </a:xfrm>
        </p:grpSpPr>
        <p:sp>
          <p:nvSpPr>
            <p:cNvPr id="99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0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  <a:contourClr>
                <a:srgbClr val="9900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101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Name of  presentation</vt:lpstr>
      <vt:lpstr>Slide title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Павел</cp:lastModifiedBy>
  <cp:revision>12</cp:revision>
  <dcterms:created xsi:type="dcterms:W3CDTF">2014-11-21T11:00:06Z</dcterms:created>
  <dcterms:modified xsi:type="dcterms:W3CDTF">2015-05-01T11:11:46Z</dcterms:modified>
</cp:coreProperties>
</file>