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AFA"/>
    <a:srgbClr val="FF00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740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04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707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265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550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01.05.2015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08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01.05.2015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00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01.05.2015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350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01.05.2015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4920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01.05.2015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12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BB889-9D34-4BBB-8EBF-7B432ADE08F0}" type="datetimeFigureOut">
              <a:rPr lang="ru-RU" smtClean="0"/>
              <a:t>01.05.2015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140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AFA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BB889-9D34-4BBB-8EBF-7B432ADE08F0}" type="datetimeFigureOut">
              <a:rPr lang="ru-RU" smtClean="0"/>
              <a:t>01.05.2015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73F88-3387-453B-9303-AC0210B95CB8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18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6451" y="476907"/>
            <a:ext cx="6858000" cy="23876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Name of </a:t>
            </a:r>
            <a:br>
              <a:rPr 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</a:br>
            <a:r>
              <a:rPr lang="en-US" sz="60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presentation</a:t>
            </a:r>
            <a:endParaRPr lang="ru-RU" sz="6000" b="1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56451" y="2808665"/>
            <a:ext cx="6858000" cy="48587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Subtitle here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69383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90316"/>
            <a:ext cx="7886700" cy="898895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+mn-lt"/>
              </a:rPr>
              <a:t>Slide title</a:t>
            </a:r>
            <a:endParaRPr lang="ru-RU" sz="4800" b="1" dirty="0">
              <a:ln w="9525">
                <a:solidFill>
                  <a:schemeClr val="bg1"/>
                </a:solidFill>
                <a:prstDash val="solid"/>
              </a:ln>
              <a:solidFill>
                <a:srgbClr val="C0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+mn-lt"/>
            </a:endParaRPr>
          </a:p>
        </p:txBody>
      </p:sp>
      <p:grpSp>
        <p:nvGrpSpPr>
          <p:cNvPr id="78" name="Group 2"/>
          <p:cNvGrpSpPr>
            <a:grpSpLocks/>
          </p:cNvGrpSpPr>
          <p:nvPr/>
        </p:nvGrpSpPr>
        <p:grpSpPr bwMode="auto">
          <a:xfrm>
            <a:off x="2133600" y="4468905"/>
            <a:ext cx="5105400" cy="555625"/>
            <a:chOff x="1248" y="1440"/>
            <a:chExt cx="3216" cy="350"/>
          </a:xfrm>
        </p:grpSpPr>
        <p:sp>
          <p:nvSpPr>
            <p:cNvPr id="79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0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  <a:contourClr>
                <a:srgbClr val="FF7C8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81" name="Text Box 5"/>
            <p:cNvSpPr txBox="1">
              <a:spLocks noChangeArrowheads="1"/>
            </p:cNvSpPr>
            <p:nvPr/>
          </p:nvSpPr>
          <p:spPr bwMode="gray">
            <a:xfrm>
              <a:off x="2256" y="1482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solidFill>
                    <a:srgbClr val="000000"/>
                  </a:solidFill>
                </a:rPr>
                <a:t>Click to add Title</a:t>
              </a:r>
            </a:p>
          </p:txBody>
        </p:sp>
        <p:sp>
          <p:nvSpPr>
            <p:cNvPr id="82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4</a:t>
              </a:r>
            </a:p>
          </p:txBody>
        </p:sp>
      </p:grpSp>
      <p:grpSp>
        <p:nvGrpSpPr>
          <p:cNvPr id="83" name="Group 7"/>
          <p:cNvGrpSpPr>
            <a:grpSpLocks/>
          </p:cNvGrpSpPr>
          <p:nvPr/>
        </p:nvGrpSpPr>
        <p:grpSpPr bwMode="auto">
          <a:xfrm>
            <a:off x="2133600" y="1954305"/>
            <a:ext cx="5105400" cy="555625"/>
            <a:chOff x="1248" y="2030"/>
            <a:chExt cx="3216" cy="350"/>
          </a:xfrm>
        </p:grpSpPr>
        <p:sp>
          <p:nvSpPr>
            <p:cNvPr id="84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5" name="Rectangle 9"/>
            <p:cNvSpPr>
              <a:spLocks noChangeArrowheads="1"/>
            </p:cNvSpPr>
            <p:nvPr/>
          </p:nvSpPr>
          <p:spPr bwMode="gray">
            <a:xfrm rot="3419336">
              <a:off x="1261" y="20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  <a:contourClr>
                <a:srgbClr val="99CC00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86" name="Text Box 10"/>
            <p:cNvSpPr txBox="1">
              <a:spLocks noChangeArrowheads="1"/>
            </p:cNvSpPr>
            <p:nvPr/>
          </p:nvSpPr>
          <p:spPr bwMode="gray">
            <a:xfrm>
              <a:off x="2256" y="2072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solidFill>
                    <a:srgbClr val="000000"/>
                  </a:solidFill>
                </a:rPr>
                <a:t>Click to add Title</a:t>
              </a:r>
            </a:p>
          </p:txBody>
        </p:sp>
        <p:sp>
          <p:nvSpPr>
            <p:cNvPr id="87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grpSp>
        <p:nvGrpSpPr>
          <p:cNvPr id="88" name="Group 12"/>
          <p:cNvGrpSpPr>
            <a:grpSpLocks/>
          </p:cNvGrpSpPr>
          <p:nvPr/>
        </p:nvGrpSpPr>
        <p:grpSpPr bwMode="auto">
          <a:xfrm>
            <a:off x="2133600" y="2792505"/>
            <a:ext cx="5105400" cy="555625"/>
            <a:chOff x="1248" y="2640"/>
            <a:chExt cx="3216" cy="350"/>
          </a:xfrm>
        </p:grpSpPr>
        <p:sp>
          <p:nvSpPr>
            <p:cNvPr id="89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0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  <a:contourClr>
                <a:srgbClr val="0066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91" name="Text Box 15"/>
            <p:cNvSpPr txBox="1">
              <a:spLocks noChangeArrowheads="1"/>
            </p:cNvSpPr>
            <p:nvPr/>
          </p:nvSpPr>
          <p:spPr bwMode="gray">
            <a:xfrm>
              <a:off x="2256" y="2682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solidFill>
                    <a:srgbClr val="000000"/>
                  </a:solidFill>
                </a:rPr>
                <a:t>Click to add Title</a:t>
              </a:r>
            </a:p>
          </p:txBody>
        </p:sp>
        <p:sp>
          <p:nvSpPr>
            <p:cNvPr id="92" name="Text Box 16"/>
            <p:cNvSpPr txBox="1">
              <a:spLocks noChangeArrowheads="1"/>
            </p:cNvSpPr>
            <p:nvPr/>
          </p:nvSpPr>
          <p:spPr bwMode="gray">
            <a:xfrm>
              <a:off x="1296" y="265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93" name="Group 17"/>
          <p:cNvGrpSpPr>
            <a:grpSpLocks/>
          </p:cNvGrpSpPr>
          <p:nvPr/>
        </p:nvGrpSpPr>
        <p:grpSpPr bwMode="auto">
          <a:xfrm>
            <a:off x="2133600" y="3630705"/>
            <a:ext cx="5105400" cy="555625"/>
            <a:chOff x="1248" y="3230"/>
            <a:chExt cx="3216" cy="350"/>
          </a:xfrm>
        </p:grpSpPr>
        <p:sp>
          <p:nvSpPr>
            <p:cNvPr id="94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95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  <a:contourClr>
                <a:srgbClr val="FF9933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96" name="Text Box 20"/>
            <p:cNvSpPr txBox="1">
              <a:spLocks noChangeArrowheads="1"/>
            </p:cNvSpPr>
            <p:nvPr/>
          </p:nvSpPr>
          <p:spPr bwMode="gray">
            <a:xfrm>
              <a:off x="2256" y="3272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solidFill>
                    <a:srgbClr val="000000"/>
                  </a:solidFill>
                </a:rPr>
                <a:t>Click to add Title</a:t>
              </a:r>
            </a:p>
          </p:txBody>
        </p:sp>
        <p:sp>
          <p:nvSpPr>
            <p:cNvPr id="97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3</a:t>
              </a:r>
            </a:p>
          </p:txBody>
        </p:sp>
      </p:grpSp>
      <p:grpSp>
        <p:nvGrpSpPr>
          <p:cNvPr id="98" name="Group 22"/>
          <p:cNvGrpSpPr>
            <a:grpSpLocks/>
          </p:cNvGrpSpPr>
          <p:nvPr/>
        </p:nvGrpSpPr>
        <p:grpSpPr bwMode="auto">
          <a:xfrm>
            <a:off x="2133600" y="5329330"/>
            <a:ext cx="5105400" cy="555625"/>
            <a:chOff x="1248" y="3230"/>
            <a:chExt cx="3216" cy="350"/>
          </a:xfrm>
        </p:grpSpPr>
        <p:sp>
          <p:nvSpPr>
            <p:cNvPr id="99" name="Line 23"/>
            <p:cNvSpPr>
              <a:spLocks noChangeShapeType="1"/>
            </p:cNvSpPr>
            <p:nvPr/>
          </p:nvSpPr>
          <p:spPr bwMode="gray">
            <a:xfrm>
              <a:off x="1440" y="35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0" name="Rectangle 24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990099"/>
                </a:gs>
                <a:gs pos="100000">
                  <a:srgbClr val="9900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0099"/>
              </a:extrusionClr>
              <a:contourClr>
                <a:srgbClr val="990099"/>
              </a:contour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ru-RU"/>
            </a:p>
          </p:txBody>
        </p:sp>
        <p:sp>
          <p:nvSpPr>
            <p:cNvPr id="101" name="Text Box 25"/>
            <p:cNvSpPr txBox="1">
              <a:spLocks noChangeArrowheads="1"/>
            </p:cNvSpPr>
            <p:nvPr/>
          </p:nvSpPr>
          <p:spPr bwMode="gray">
            <a:xfrm>
              <a:off x="2256" y="3272"/>
              <a:ext cx="15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400">
                  <a:solidFill>
                    <a:srgbClr val="000000"/>
                  </a:solidFill>
                </a:rPr>
                <a:t>Click to add Title</a:t>
              </a:r>
            </a:p>
          </p:txBody>
        </p:sp>
        <p:sp>
          <p:nvSpPr>
            <p:cNvPr id="102" name="Text Box 26"/>
            <p:cNvSpPr txBox="1">
              <a:spLocks noChangeArrowheads="1"/>
            </p:cNvSpPr>
            <p:nvPr/>
          </p:nvSpPr>
          <p:spPr bwMode="gray">
            <a:xfrm>
              <a:off x="1296" y="3244"/>
              <a:ext cx="22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 b="1">
                  <a:solidFill>
                    <a:srgbClr val="FFFFFF"/>
                  </a:solidFill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425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31</Words>
  <Application>Microsoft Office PowerPoint</Application>
  <PresentationFormat>Экран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Name of  presentation</vt:lpstr>
      <vt:lpstr>Slide title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 presentation</dc:title>
  <dc:creator>Павел</dc:creator>
  <cp:lastModifiedBy>Павел</cp:lastModifiedBy>
  <cp:revision>12</cp:revision>
  <dcterms:created xsi:type="dcterms:W3CDTF">2014-11-21T11:00:06Z</dcterms:created>
  <dcterms:modified xsi:type="dcterms:W3CDTF">2015-05-01T11:11:46Z</dcterms:modified>
</cp:coreProperties>
</file>