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9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861049"/>
            <a:ext cx="3906956" cy="72007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endParaRPr lang="ru-RU" sz="48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640960" cy="2880320"/>
          </a:xfrm>
        </p:spPr>
        <p:txBody>
          <a:bodyPr/>
          <a:lstStyle/>
          <a:p>
            <a:pPr marL="182880" indent="0">
              <a:buNone/>
            </a:pPr>
            <a:r>
              <a:rPr lang="en-US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At the airport</a:t>
            </a:r>
            <a:endParaRPr lang="ru-RU" sz="9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5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060848"/>
            <a:ext cx="7461448" cy="3777600"/>
          </a:xfrm>
          <a:noFill/>
          <a:ln>
            <a:noFill/>
          </a:ln>
        </p:spPr>
        <p:txBody>
          <a:bodyPr/>
          <a:lstStyle/>
          <a:p>
            <a:pPr marL="45720" indent="0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Look the video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“Check-in”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://www.youtube.com/watch?v=KbMBGd97EC4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32656"/>
            <a:ext cx="7336904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b="1" dirty="0" smtClean="0"/>
              <a:t>Read the dialogue:</a:t>
            </a:r>
          </a:p>
          <a:p>
            <a:pPr marL="4572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   </a:t>
            </a:r>
          </a:p>
          <a:p>
            <a:pPr marL="4572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AT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AIRPORT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3200" dirty="0"/>
              <a:t>A: Can I help you?</a:t>
            </a:r>
          </a:p>
          <a:p>
            <a:r>
              <a:rPr lang="en-US" sz="3200" dirty="0"/>
              <a:t>B: Yes, I’d like a ticket to London.</a:t>
            </a:r>
          </a:p>
          <a:p>
            <a:r>
              <a:rPr lang="en-US" sz="3200" dirty="0"/>
              <a:t>A: We have three flights a week to London : Tuesday, Friday and Sunday.</a:t>
            </a:r>
          </a:p>
          <a:p>
            <a:r>
              <a:rPr lang="en-US" sz="3200" dirty="0"/>
              <a:t>B: I need to be there on Friday</a:t>
            </a:r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4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89768"/>
          </a:xfrm>
        </p:spPr>
        <p:txBody>
          <a:bodyPr>
            <a:normAutofit/>
          </a:bodyPr>
          <a:lstStyle/>
          <a:p>
            <a:r>
              <a:rPr lang="en-US" sz="3200" dirty="0"/>
              <a:t>A: And which class do you like to fly? Economy, business or first class?</a:t>
            </a:r>
          </a:p>
          <a:p>
            <a:r>
              <a:rPr lang="en-US" sz="3200" dirty="0"/>
              <a:t>B: Business , please.</a:t>
            </a:r>
          </a:p>
          <a:p>
            <a:r>
              <a:rPr lang="en-US" sz="3200" dirty="0"/>
              <a:t>A: And will anyone traveling with you?</a:t>
            </a:r>
          </a:p>
          <a:p>
            <a:r>
              <a:rPr lang="en-US" sz="3200" dirty="0"/>
              <a:t>B: No, I am traveling along. How much will it be?</a:t>
            </a:r>
          </a:p>
          <a:p>
            <a:r>
              <a:rPr lang="en-US" sz="3200" dirty="0"/>
              <a:t>A: 440 dollars.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4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/>
              <a:t>B: What’s the flying time?</a:t>
            </a:r>
          </a:p>
          <a:p>
            <a:r>
              <a:rPr lang="en-US" sz="3600" dirty="0"/>
              <a:t>A: Six hours</a:t>
            </a:r>
          </a:p>
          <a:p>
            <a:r>
              <a:rPr lang="en-US" sz="3600" dirty="0"/>
              <a:t>B: All right. Thank you.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 descr="C:\Users\user\Desktop\TCC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5256583" cy="36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050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5" y="332656"/>
            <a:ext cx="7488832" cy="5832648"/>
          </a:xfrm>
        </p:spPr>
        <p:txBody>
          <a:bodyPr>
            <a:normAutofit fontScale="25000" lnSpcReduction="20000"/>
          </a:bodyPr>
          <a:lstStyle/>
          <a:p>
            <a:endParaRPr lang="ru-RU" sz="96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45720" indent="0">
              <a:buNone/>
            </a:pPr>
            <a:r>
              <a:rPr lang="en-US" sz="17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 NEW VOCABULARY</a:t>
            </a:r>
            <a:endParaRPr lang="ru-RU" sz="17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ru-RU" sz="96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sz="144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flight </a:t>
            </a:r>
            <a:r>
              <a:rPr lang="en-US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- </a:t>
            </a:r>
            <a:r>
              <a:rPr lang="ru-RU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рейс </a:t>
            </a:r>
          </a:p>
          <a:p>
            <a:r>
              <a:rPr lang="en-US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check-in - </a:t>
            </a:r>
            <a:r>
              <a:rPr lang="ru-RU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регистрироваться на рейс </a:t>
            </a:r>
          </a:p>
          <a:p>
            <a:r>
              <a:rPr lang="en-US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delayed - </a:t>
            </a:r>
            <a:r>
              <a:rPr lang="ru-RU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задержан </a:t>
            </a:r>
          </a:p>
          <a:p>
            <a:r>
              <a:rPr lang="en-US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canceled - </a:t>
            </a:r>
            <a:r>
              <a:rPr lang="ru-RU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отменен </a:t>
            </a:r>
          </a:p>
          <a:p>
            <a:r>
              <a:rPr lang="en-US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gate - </a:t>
            </a:r>
            <a:r>
              <a:rPr lang="ru-RU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зона выхода на посадку </a:t>
            </a:r>
          </a:p>
          <a:p>
            <a:r>
              <a:rPr lang="en-US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luggage/baggage - </a:t>
            </a:r>
            <a:r>
              <a:rPr lang="ru-RU" sz="144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багаж </a:t>
            </a:r>
          </a:p>
          <a:p>
            <a:pPr marL="45720"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lang="ru-RU" sz="96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45720" indent="0">
              <a:buNone/>
            </a:pPr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79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departure -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отправление 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arrival -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прибытие 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layover -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пересадка 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seat -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место в самолете 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aisle-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проход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boarding time -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время посадки пассажиров 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boarding pass -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посадочный талон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53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6" name="Picture 2" descr="C:\Users\user\Desktop\slide_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809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  <p:pic>
        <p:nvPicPr>
          <p:cNvPr id="2050" name="Picture 2" descr="C:\Users\user\Desktop\slide_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1838"/>
            <a:ext cx="8280920" cy="52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3074" name="Picture 2" descr="C:\Users\user\Desktop\slide_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7088575" cy="1080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one way- </a:t>
            </a:r>
            <a:r>
              <a:rPr lang="ru-RU" sz="3200" dirty="0" smtClean="0">
                <a:solidFill>
                  <a:schemeClr val="tx1"/>
                </a:solidFill>
              </a:rPr>
              <a:t>в одну сторону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return- </a:t>
            </a:r>
            <a:r>
              <a:rPr lang="ru-RU" sz="3200" dirty="0" smtClean="0">
                <a:solidFill>
                  <a:schemeClr val="tx1"/>
                </a:solidFill>
              </a:rPr>
              <a:t>в обе стороны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slide_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928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122" name="Picture 2" descr="C:\Users\user\Desktop\slide_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1838"/>
            <a:ext cx="8064896" cy="55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7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424936" cy="61926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Discussing.</a:t>
            </a: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1 How </a:t>
            </a:r>
            <a:r>
              <a:rPr lang="en-US" sz="3200" b="1" dirty="0">
                <a:solidFill>
                  <a:schemeClr val="tx1"/>
                </a:solidFill>
              </a:rPr>
              <a:t>often do you go by plane somewhere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</a:p>
          <a:p>
            <a:pPr marL="4572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2 What </a:t>
            </a:r>
            <a:r>
              <a:rPr lang="en-US" sz="3200" b="1" dirty="0">
                <a:solidFill>
                  <a:schemeClr val="tx1"/>
                </a:solidFill>
              </a:rPr>
              <a:t>are the necessary things you always put in your hand luggage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</a:p>
          <a:p>
            <a:pPr marL="4572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3 Tell </a:t>
            </a:r>
            <a:r>
              <a:rPr lang="en-US" sz="3200" b="1" dirty="0">
                <a:solidFill>
                  <a:schemeClr val="tx1"/>
                </a:solidFill>
              </a:rPr>
              <a:t>about your last flight. What airline did you choose? How long was the flight? Where did you head to? Did you like the experience?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6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266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At the airport</vt:lpstr>
      <vt:lpstr> </vt:lpstr>
      <vt:lpstr> </vt:lpstr>
      <vt:lpstr>  </vt:lpstr>
      <vt:lpstr> </vt:lpstr>
      <vt:lpstr>  </vt:lpstr>
      <vt:lpstr> one way- в одну сторону return- в обе стороны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airport</dc:title>
  <dc:creator>user</dc:creator>
  <cp:lastModifiedBy>user</cp:lastModifiedBy>
  <cp:revision>9</cp:revision>
  <dcterms:created xsi:type="dcterms:W3CDTF">2021-05-26T04:17:54Z</dcterms:created>
  <dcterms:modified xsi:type="dcterms:W3CDTF">2021-05-26T06:09:01Z</dcterms:modified>
</cp:coreProperties>
</file>