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1" r:id="rId5"/>
    <p:sldId id="262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5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5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0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3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542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5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97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32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4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73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0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9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18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44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8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FCFDA7-DD01-4133-AD0C-0D5661B4588F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6A4A10-8CE7-4712-A170-6FAA6B3C8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5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TO6522aJ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26" y="0"/>
            <a:ext cx="8939463" cy="6857999"/>
          </a:xfrm>
        </p:spPr>
      </p:pic>
    </p:spTree>
    <p:extLst>
      <p:ext uri="{BB962C8B-B14F-4D97-AF65-F5344CB8AC3E}">
        <p14:creationId xmlns:p14="http://schemas.microsoft.com/office/powerpoint/2010/main" val="19490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</a:rPr>
              <a:t>Revise the words: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1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Surname-              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Садиться в транспорт-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Flight-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 Чемодан-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Luggage-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        Повернуть налево-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Ticket-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Рядом с-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Compartment-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Вокзал-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Look the video and guess the theme of our lesson.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hlinkClick r:id="rId2"/>
              </a:rPr>
              <a:t>English conversation </a:t>
            </a:r>
            <a:r>
              <a:rPr lang="en-US" sz="3600" b="1" dirty="0" smtClean="0">
                <a:solidFill>
                  <a:srgbClr val="002060"/>
                </a:solidFill>
                <a:hlinkClick r:id="rId2"/>
              </a:rPr>
              <a:t>h </a:t>
            </a:r>
            <a:r>
              <a:rPr lang="en-US" sz="3600" b="1" dirty="0">
                <a:solidFill>
                  <a:srgbClr val="002060"/>
                </a:solidFill>
                <a:hlinkClick r:id="rId2"/>
              </a:rPr>
              <a:t>reservation - Easy - YouTube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04538"/>
            <a:ext cx="9601196" cy="116706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At the hotel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3" y="1191127"/>
            <a:ext cx="8181473" cy="5005136"/>
          </a:xfrm>
        </p:spPr>
      </p:pic>
    </p:spTree>
    <p:extLst>
      <p:ext uri="{BB962C8B-B14F-4D97-AF65-F5344CB8AC3E}">
        <p14:creationId xmlns:p14="http://schemas.microsoft.com/office/powerpoint/2010/main" val="18391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85" y="469232"/>
            <a:ext cx="8506326" cy="5895473"/>
          </a:xfrm>
        </p:spPr>
      </p:pic>
    </p:spTree>
    <p:extLst>
      <p:ext uri="{BB962C8B-B14F-4D97-AF65-F5344CB8AC3E}">
        <p14:creationId xmlns:p14="http://schemas.microsoft.com/office/powerpoint/2010/main" val="27535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95" y="637675"/>
            <a:ext cx="9829799" cy="5727030"/>
          </a:xfrm>
        </p:spPr>
      </p:pic>
    </p:spTree>
    <p:extLst>
      <p:ext uri="{BB962C8B-B14F-4D97-AF65-F5344CB8AC3E}">
        <p14:creationId xmlns:p14="http://schemas.microsoft.com/office/powerpoint/2010/main" val="17999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85" y="481263"/>
            <a:ext cx="6196262" cy="5919537"/>
          </a:xfrm>
        </p:spPr>
      </p:pic>
    </p:spTree>
    <p:extLst>
      <p:ext uri="{BB962C8B-B14F-4D97-AF65-F5344CB8AC3E}">
        <p14:creationId xmlns:p14="http://schemas.microsoft.com/office/powerpoint/2010/main" val="3062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37" y="0"/>
            <a:ext cx="7760368" cy="6857999"/>
          </a:xfrm>
        </p:spPr>
      </p:pic>
    </p:spTree>
    <p:extLst>
      <p:ext uri="{BB962C8B-B14F-4D97-AF65-F5344CB8AC3E}">
        <p14:creationId xmlns:p14="http://schemas.microsoft.com/office/powerpoint/2010/main" val="35791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16" y="0"/>
            <a:ext cx="7375357" cy="6857999"/>
          </a:xfrm>
        </p:spPr>
      </p:pic>
    </p:spTree>
    <p:extLst>
      <p:ext uri="{BB962C8B-B14F-4D97-AF65-F5344CB8AC3E}">
        <p14:creationId xmlns:p14="http://schemas.microsoft.com/office/powerpoint/2010/main" val="31214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48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 </vt:lpstr>
      <vt:lpstr>Revise the words:</vt:lpstr>
      <vt:lpstr>Look the video and guess the theme of our lesson.</vt:lpstr>
      <vt:lpstr> At the hotel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</dc:creator>
  <cp:lastModifiedBy>Пользователь</cp:lastModifiedBy>
  <cp:revision>5</cp:revision>
  <dcterms:created xsi:type="dcterms:W3CDTF">2021-06-11T03:29:29Z</dcterms:created>
  <dcterms:modified xsi:type="dcterms:W3CDTF">2021-06-11T04:28:43Z</dcterms:modified>
</cp:coreProperties>
</file>