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pic>
        <p:nvPicPr>
          <p:cNvPr id="1026" name="Picture 2" descr="C:\Users\PC\Desktop\img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7166"/>
            <a:ext cx="9144000" cy="6429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0242" name="Picture 2" descr="C:\Users\PC\Desktop\img1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642918"/>
            <a:ext cx="8143931" cy="54832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2050" name="Picture 2" descr="C:\Users\PC\Desktop\img2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500042"/>
            <a:ext cx="8572559" cy="62151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3075" name="Picture 3" descr="C:\Users\PC\Desktop\img3 (2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66"/>
            <a:ext cx="8501122" cy="63579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098" name="Picture 2" descr="C:\Users\PC\Desktop\img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714356"/>
            <a:ext cx="8429683" cy="57150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5122" name="Picture 2" descr="C:\Users\PC\Desktop\img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857232"/>
            <a:ext cx="8429683" cy="52689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6146" name="Picture 2" descr="C:\Users\PC\Desktop\img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857232"/>
            <a:ext cx="8358245" cy="52689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7170" name="Picture 2" descr="C:\Users\PC\Desktop\img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857232"/>
            <a:ext cx="8286807" cy="52689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8194" name="Picture 2" descr="C:\Users\PC\Desktop\img10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714356"/>
            <a:ext cx="8072493" cy="54118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9218" name="Picture 2" descr="C:\Users\PC\Desktop\img1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928670"/>
            <a:ext cx="8143931" cy="51974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11</Words>
  <PresentationFormat>Экран (4:3)</PresentationFormat>
  <Paragraphs>11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PC</dc:creator>
  <cp:lastModifiedBy>PC</cp:lastModifiedBy>
  <cp:revision>4</cp:revision>
  <dcterms:created xsi:type="dcterms:W3CDTF">2021-08-13T04:02:17Z</dcterms:created>
  <dcterms:modified xsi:type="dcterms:W3CDTF">2021-08-13T04:40:48Z</dcterms:modified>
</cp:coreProperties>
</file>