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26" name="Picture 2" descr="C:\Users\PC\Desktop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42" name="Picture 2" descr="C:\Users\PC\Desktop\img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143931" cy="54832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 descr="C:\Users\PC\Desktop\img2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572559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5" name="Picture 3" descr="C:\Users\PC\Desktop\img3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01122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098" name="Picture 2" descr="C:\Users\PC\Desktop\img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8429683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122" name="Picture 2" descr="C:\Users\PC\Desktop\img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429683" cy="5268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146" name="Picture 2" descr="C:\Users\PC\Desktop\img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8358245" cy="5268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170" name="Picture 2" descr="C:\Users\PC\Desktop\img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8286807" cy="5268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194" name="Picture 2" descr="C:\Users\PC\Desktop\img10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8072493" cy="5411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218" name="Picture 2" descr="C:\Users\PC\Desktop\img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8143931" cy="51974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</Words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PC</dc:creator>
  <cp:lastModifiedBy>PC</cp:lastModifiedBy>
  <cp:revision>4</cp:revision>
  <dcterms:created xsi:type="dcterms:W3CDTF">2021-08-13T04:02:17Z</dcterms:created>
  <dcterms:modified xsi:type="dcterms:W3CDTF">2021-08-13T04:40:48Z</dcterms:modified>
</cp:coreProperties>
</file>