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6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9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7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3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3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3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8507-257F-474B-83A4-3B2CFF66A61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CB00-5D21-48B2-8F9D-AEAB70626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669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05927"/>
            <a:ext cx="9144000" cy="13956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LISAKOVSK TOWN</a:t>
            </a:r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505"/>
            <a:ext cx="9027695" cy="5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0" y="730752"/>
            <a:ext cx="10804357" cy="5200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800" dirty="0" smtClean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8800" dirty="0">
                <a:latin typeface="Cooper Black" panose="0208090404030B020404" pitchFamily="18" charset="0"/>
              </a:rPr>
              <a:t> </a:t>
            </a:r>
            <a:r>
              <a:rPr lang="en-US" sz="8800" dirty="0" smtClean="0">
                <a:latin typeface="Cooper Black" panose="0208090404030B0204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FFC000"/>
                </a:solidFill>
                <a:latin typeface="Cooper Black" panose="0208090404030B020404" pitchFamily="18" charset="0"/>
              </a:rPr>
              <a:t> </a:t>
            </a:r>
            <a:r>
              <a:rPr lang="en-US" sz="88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THANK YOU!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1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000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Berlin Sans FB Demi" panose="020E0802020502020306" pitchFamily="34" charset="0"/>
              </a:rPr>
              <a:t>Our </a:t>
            </a:r>
            <a:r>
              <a:rPr lang="en-US" sz="3000" dirty="0">
                <a:latin typeface="Berlin Sans FB Demi" panose="020E0802020502020306" pitchFamily="34" charset="0"/>
              </a:rPr>
              <a:t>native town </a:t>
            </a:r>
            <a:r>
              <a:rPr lang="en-US" sz="3000" dirty="0" err="1">
                <a:latin typeface="Berlin Sans FB Demi" panose="020E0802020502020306" pitchFamily="34" charset="0"/>
              </a:rPr>
              <a:t>Lisakovsk</a:t>
            </a:r>
            <a:r>
              <a:rPr lang="en-US" sz="3000" dirty="0">
                <a:latin typeface="Berlin Sans FB Demi" panose="020E0802020502020306" pitchFamily="34" charset="0"/>
              </a:rPr>
              <a:t> is situated on the bank of the river Tobol in </a:t>
            </a:r>
            <a:r>
              <a:rPr lang="en-US" sz="3000" dirty="0" err="1">
                <a:latin typeface="Berlin Sans FB Demi" panose="020E0802020502020306" pitchFamily="34" charset="0"/>
              </a:rPr>
              <a:t>Kostanay</a:t>
            </a:r>
            <a:r>
              <a:rPr lang="en-US" sz="3000" dirty="0">
                <a:latin typeface="Berlin Sans FB Demi" panose="020E0802020502020306" pitchFamily="34" charset="0"/>
              </a:rPr>
              <a:t> region in Kazakhstan.</a:t>
            </a:r>
            <a:endParaRPr lang="ru-RU" sz="3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27" y="365125"/>
            <a:ext cx="8269705" cy="49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err="1" smtClean="0">
                <a:latin typeface="Berlin Sans FB Demi" panose="020E0802020502020306" pitchFamily="34" charset="0"/>
              </a:rPr>
              <a:t>Lisakovsk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>
                <a:latin typeface="Berlin Sans FB Demi" panose="020E0802020502020306" pitchFamily="34" charset="0"/>
              </a:rPr>
              <a:t>is a small and modern town. </a:t>
            </a:r>
            <a:r>
              <a:rPr lang="en-US" dirty="0" smtClean="0">
                <a:latin typeface="Berlin Sans FB Demi" panose="020E0802020502020306" pitchFamily="34" charset="0"/>
              </a:rPr>
              <a:t>The </a:t>
            </a:r>
            <a:r>
              <a:rPr lang="en-US" dirty="0">
                <a:latin typeface="Berlin Sans FB Demi" panose="020E0802020502020306" pitchFamily="34" charset="0"/>
              </a:rPr>
              <a:t>population of </a:t>
            </a:r>
            <a:r>
              <a:rPr lang="en-US" dirty="0" err="1">
                <a:latin typeface="Berlin Sans FB Demi" panose="020E0802020502020306" pitchFamily="34" charset="0"/>
              </a:rPr>
              <a:t>Lisakovsk</a:t>
            </a:r>
            <a:r>
              <a:rPr lang="en-US" dirty="0">
                <a:latin typeface="Berlin Sans FB Demi" panose="020E0802020502020306" pitchFamily="34" charset="0"/>
              </a:rPr>
              <a:t> is about 45 thousand people.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4" y="365125"/>
            <a:ext cx="8722894" cy="52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Berlin Sans FB Demi" panose="020E0802020502020306" pitchFamily="34" charset="0"/>
              </a:rPr>
              <a:t>             </a:t>
            </a: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erlin Sans FB Demi" panose="020E0802020502020306" pitchFamily="34" charset="0"/>
              </a:rPr>
              <a:t>                  </a:t>
            </a:r>
          </a:p>
          <a:p>
            <a:pPr marL="0" indent="0">
              <a:buNone/>
            </a:pP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smtClean="0">
                <a:latin typeface="Berlin Sans FB Demi" panose="020E0802020502020306" pitchFamily="34" charset="0"/>
              </a:rPr>
              <a:t>   </a:t>
            </a:r>
            <a:r>
              <a:rPr lang="en-US" sz="4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This </a:t>
            </a:r>
            <a:r>
              <a:rPr lang="en-US" sz="4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year our hometown is 50 years old!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085">
            <a:off x="634963" y="637555"/>
            <a:ext cx="6144883" cy="4603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9" y="2211207"/>
            <a:ext cx="55666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Berlin Sans FB Demi" panose="020E0802020502020306" pitchFamily="34" charset="0"/>
              </a:rPr>
              <a:t>There are 6 schools in our town. </a:t>
            </a:r>
            <a:r>
              <a:rPr lang="en-US" sz="4000" dirty="0" smtClean="0">
                <a:latin typeface="Berlin Sans FB Demi" panose="020E0802020502020306" pitchFamily="34" charset="0"/>
              </a:rPr>
              <a:t>The </a:t>
            </a:r>
            <a:r>
              <a:rPr lang="en-US" sz="4000" dirty="0">
                <a:latin typeface="Berlin Sans FB Demi" panose="020E0802020502020306" pitchFamily="34" charset="0"/>
              </a:rPr>
              <a:t>Monument to Motherland is in the Park of Victory. We have a Town museum where there are many exhibits, documents, photos devoted to the history of </a:t>
            </a:r>
            <a:r>
              <a:rPr lang="en-US" sz="4000" dirty="0" err="1">
                <a:latin typeface="Berlin Sans FB Demi" panose="020E0802020502020306" pitchFamily="34" charset="0"/>
              </a:rPr>
              <a:t>Lisakovsk</a:t>
            </a:r>
            <a:r>
              <a:rPr lang="en-US" sz="4000" dirty="0">
                <a:latin typeface="Berlin Sans FB Demi" panose="020E0802020502020306" pitchFamily="34" charset="0"/>
              </a:rPr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24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Berlin Sans FB Demi" panose="020E0802020502020306" pitchFamily="34" charset="0"/>
              </a:rPr>
              <a:t>Satpayev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 Demi" panose="020E0802020502020306" pitchFamily="34" charset="0"/>
              </a:rPr>
              <a:t>Street is the central street. There are many shops, cafes, hotels, kindergartens in all the micro districts of the town</a:t>
            </a:r>
            <a:r>
              <a:rPr lang="en-US" sz="3200" dirty="0" smtClean="0">
                <a:latin typeface="Berlin Sans FB Demi" panose="020E0802020502020306" pitchFamily="34" charset="0"/>
              </a:rPr>
              <a:t>.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90" y="1533807"/>
            <a:ext cx="8253663" cy="5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erlin Sans FB Demi" panose="020E0802020502020306" pitchFamily="34" charset="0"/>
              </a:rPr>
              <a:t>The House of Culture ``Union`` is the </a:t>
            </a:r>
            <a:r>
              <a:rPr lang="en-US" dirty="0" err="1">
                <a:latin typeface="Berlin Sans FB Demi" panose="020E0802020502020306" pitchFamily="34" charset="0"/>
              </a:rPr>
              <a:t>centre</a:t>
            </a:r>
            <a:r>
              <a:rPr lang="en-US" dirty="0">
                <a:latin typeface="Berlin Sans FB Demi" panose="020E0802020502020306" pitchFamily="34" charset="0"/>
              </a:rPr>
              <a:t> of educated and cultural life in </a:t>
            </a:r>
            <a:r>
              <a:rPr lang="en-US" dirty="0" err="1">
                <a:latin typeface="Berlin Sans FB Demi" panose="020E0802020502020306" pitchFamily="34" charset="0"/>
              </a:rPr>
              <a:t>Lisakovsk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4" y="1348540"/>
            <a:ext cx="9192126" cy="51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sz="3600" b="1" dirty="0" smtClean="0">
                <a:latin typeface="Berlin Sans FB Demi" panose="020E0802020502020306" pitchFamily="34" charset="0"/>
              </a:rPr>
              <a:t>Our </a:t>
            </a:r>
            <a:r>
              <a:rPr lang="en-US" sz="3600" b="1" dirty="0">
                <a:latin typeface="Berlin Sans FB Demi" panose="020E0802020502020306" pitchFamily="34" charset="0"/>
              </a:rPr>
              <a:t>town is green, clean and beautiful. </a:t>
            </a:r>
            <a:endParaRPr lang="ru-RU" sz="3600" b="1" dirty="0" smtClean="0">
              <a:latin typeface="Lucida Fax" panose="020606020505050202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Berlin Sans FB Demi" panose="020E0802020502020306" pitchFamily="34" charset="0"/>
              </a:rPr>
              <a:t>We </a:t>
            </a:r>
            <a:r>
              <a:rPr lang="en-US" sz="3600" b="1" dirty="0">
                <a:latin typeface="Berlin Sans FB Demi" panose="020E0802020502020306" pitchFamily="34" charset="0"/>
              </a:rPr>
              <a:t>are proud of our native town and want to make it </a:t>
            </a:r>
            <a:r>
              <a:rPr lang="en-US" sz="3600" b="1" dirty="0" smtClean="0">
                <a:latin typeface="Berlin Sans FB Demi" panose="020E0802020502020306" pitchFamily="34" charset="0"/>
              </a:rPr>
              <a:t>better</a:t>
            </a:r>
            <a:r>
              <a:rPr lang="ru-RU" sz="3600" b="1" dirty="0" smtClean="0"/>
              <a:t>!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814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                </a:t>
            </a:r>
            <a:r>
              <a:rPr lang="en-US" sz="4800" b="1" dirty="0" smtClean="0">
                <a:latin typeface="Arial Black" panose="020B0A04020102020204" pitchFamily="34" charset="0"/>
              </a:rPr>
              <a:t>Vocabulary: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3337"/>
            <a:ext cx="10515600" cy="414362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on the bank </a:t>
            </a: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of</a:t>
            </a:r>
            <a:r>
              <a:rPr lang="en-US" sz="3200" dirty="0" smtClean="0">
                <a:latin typeface="Arial Black" panose="020B0A04020102020204" pitchFamily="34" charset="0"/>
              </a:rPr>
              <a:t>-</a:t>
            </a:r>
            <a:r>
              <a:rPr lang="ru-RU" sz="3200" dirty="0" smtClean="0">
                <a:latin typeface="Arial Black" panose="020B0A04020102020204" pitchFamily="34" charset="0"/>
              </a:rPr>
              <a:t> на берегу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latin typeface="Arial Black" panose="020B0A04020102020204" pitchFamily="34" charset="0"/>
              </a:rPr>
              <a:t>odern-</a:t>
            </a:r>
            <a:r>
              <a:rPr lang="ru-RU" sz="3200" dirty="0" smtClean="0">
                <a:latin typeface="Arial Black" panose="020B0A04020102020204" pitchFamily="34" charset="0"/>
              </a:rPr>
              <a:t> современный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hometown</a:t>
            </a:r>
            <a:r>
              <a:rPr lang="en-US" sz="3200" dirty="0" smtClean="0">
                <a:latin typeface="Arial Black" panose="020B0A04020102020204" pitchFamily="34" charset="0"/>
              </a:rPr>
              <a:t>-</a:t>
            </a:r>
            <a:r>
              <a:rPr lang="ru-RU" sz="3200" dirty="0" smtClean="0">
                <a:latin typeface="Arial Black" panose="020B0A04020102020204" pitchFamily="34" charset="0"/>
              </a:rPr>
              <a:t> родной город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devoted to the </a:t>
            </a:r>
            <a:r>
              <a:rPr lang="en-US" sz="3200" dirty="0" smtClean="0">
                <a:latin typeface="Arial Black" panose="020B0A04020102020204" pitchFamily="34" charset="0"/>
              </a:rPr>
              <a:t>history-</a:t>
            </a:r>
            <a:r>
              <a:rPr lang="ru-RU" sz="3200" dirty="0" smtClean="0">
                <a:latin typeface="Arial Black" panose="020B0A04020102020204" pitchFamily="34" charset="0"/>
              </a:rPr>
              <a:t> посвященные истории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proud 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of</a:t>
            </a:r>
            <a:r>
              <a:rPr lang="en-US" sz="3200" b="1" dirty="0" smtClean="0">
                <a:latin typeface="Arial Black" panose="020B0A04020102020204" pitchFamily="34" charset="0"/>
              </a:rPr>
              <a:t>-</a:t>
            </a:r>
            <a:r>
              <a:rPr lang="ru-RU" sz="3200" b="1" dirty="0" smtClean="0">
                <a:latin typeface="Arial Black" panose="020B0A04020102020204" pitchFamily="34" charset="0"/>
              </a:rPr>
              <a:t> гордится</a:t>
            </a:r>
            <a:endParaRPr lang="en-US" sz="3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5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196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Cooper Black</vt:lpstr>
      <vt:lpstr>Lucida Fax</vt:lpstr>
      <vt:lpstr>Тема Office</vt:lpstr>
      <vt:lpstr>Презентация PowerPoint</vt:lpstr>
      <vt:lpstr>  </vt:lpstr>
      <vt:lpstr> </vt:lpstr>
      <vt:lpstr> </vt:lpstr>
      <vt:lpstr> </vt:lpstr>
      <vt:lpstr> </vt:lpstr>
      <vt:lpstr> </vt:lpstr>
      <vt:lpstr> </vt:lpstr>
      <vt:lpstr>                Vocabulary: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Lisakovsk town</dc:title>
  <dc:creator>Пользователь</dc:creator>
  <cp:lastModifiedBy>Пользователь</cp:lastModifiedBy>
  <cp:revision>9</cp:revision>
  <dcterms:created xsi:type="dcterms:W3CDTF">2021-08-16T02:55:33Z</dcterms:created>
  <dcterms:modified xsi:type="dcterms:W3CDTF">2021-08-16T04:43:12Z</dcterms:modified>
</cp:coreProperties>
</file>